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23" r:id="rId3"/>
    <p:sldId id="318" r:id="rId4"/>
    <p:sldId id="324" r:id="rId5"/>
    <p:sldId id="303" r:id="rId6"/>
    <p:sldId id="325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0000"/>
    <a:srgbClr val="99CCFF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1074" y="6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75FA1D-C850-7C6D-A56B-EBF6AFD4A2A2}"/>
              </a:ext>
            </a:extLst>
          </p:cNvPr>
          <p:cNvSpPr txBox="1"/>
          <p:nvPr/>
        </p:nvSpPr>
        <p:spPr>
          <a:xfrm rot="5400000">
            <a:off x="269765" y="3426825"/>
            <a:ext cx="8281510" cy="31423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住民以外の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ゴミ出し禁止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D9347F6-6CF1-3515-0AC3-1E6CB448A750}"/>
              </a:ext>
            </a:extLst>
          </p:cNvPr>
          <p:cNvGrpSpPr/>
          <p:nvPr/>
        </p:nvGrpSpPr>
        <p:grpSpPr>
          <a:xfrm rot="5400000">
            <a:off x="-281194" y="2756345"/>
            <a:ext cx="9383428" cy="4393310"/>
            <a:chOff x="278158" y="327805"/>
            <a:chExt cx="9383428" cy="439331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198245-3489-5245-E4AF-9ED009B19765}"/>
                </a:ext>
              </a:extLst>
            </p:cNvPr>
            <p:cNvSpPr/>
            <p:nvPr/>
          </p:nvSpPr>
          <p:spPr>
            <a:xfrm>
              <a:off x="353683" y="422694"/>
              <a:ext cx="9164890" cy="4203532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0DF63A5-ECE6-7DBE-0A8A-2C3EC3E6CC7E}"/>
                </a:ext>
              </a:extLst>
            </p:cNvPr>
            <p:cNvSpPr/>
            <p:nvPr/>
          </p:nvSpPr>
          <p:spPr>
            <a:xfrm>
              <a:off x="278158" y="327805"/>
              <a:ext cx="9383428" cy="4393310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DB4E30D-013D-58FD-110D-04E7B4E226D5}"/>
              </a:ext>
            </a:extLst>
          </p:cNvPr>
          <p:cNvGrpSpPr/>
          <p:nvPr/>
        </p:nvGrpSpPr>
        <p:grpSpPr>
          <a:xfrm>
            <a:off x="263909" y="6163582"/>
            <a:ext cx="2310138" cy="3481132"/>
            <a:chOff x="6594337" y="-3164346"/>
            <a:chExt cx="2710669" cy="4084693"/>
          </a:xfrm>
        </p:grpSpPr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7DA00C5F-2069-553E-9A5C-AB277DDF4426}"/>
                </a:ext>
              </a:extLst>
            </p:cNvPr>
            <p:cNvSpPr/>
            <p:nvPr/>
          </p:nvSpPr>
          <p:spPr bwMode="auto">
            <a:xfrm rot="13500000" flipH="1">
              <a:off x="6605610" y="-209221"/>
              <a:ext cx="449971" cy="472517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四角形: 上の 2 つの角を丸める 11">
              <a:extLst>
                <a:ext uri="{FF2B5EF4-FFF2-40B4-BE49-F238E27FC236}">
                  <a16:creationId xmlns:a16="http://schemas.microsoft.com/office/drawing/2014/main" id="{ECB05456-3395-78D3-4414-774839C1E3B3}"/>
                </a:ext>
              </a:extLst>
            </p:cNvPr>
            <p:cNvSpPr/>
            <p:nvPr/>
          </p:nvSpPr>
          <p:spPr bwMode="auto">
            <a:xfrm rot="1800000">
              <a:off x="6939306" y="-1360789"/>
              <a:ext cx="427532" cy="12565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2FA3C609-62D4-5645-3B10-AE91352B8CB0}"/>
                </a:ext>
              </a:extLst>
            </p:cNvPr>
            <p:cNvSpPr/>
            <p:nvPr/>
          </p:nvSpPr>
          <p:spPr bwMode="auto">
            <a:xfrm>
              <a:off x="6722088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5AAEA7A5-6AD1-E15C-FFAC-13489047556B}"/>
                </a:ext>
              </a:extLst>
            </p:cNvPr>
            <p:cNvGrpSpPr/>
            <p:nvPr/>
          </p:nvGrpSpPr>
          <p:grpSpPr>
            <a:xfrm>
              <a:off x="7372958" y="34852"/>
              <a:ext cx="890634" cy="596605"/>
              <a:chOff x="3897206" y="4195140"/>
              <a:chExt cx="1192380" cy="937465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95E8B3A1-93E0-DBB0-8787-230A7D486D17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EB609652-4990-A5AC-ED64-67AF5004AC34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5" name="台形 14">
              <a:extLst>
                <a:ext uri="{FF2B5EF4-FFF2-40B4-BE49-F238E27FC236}">
                  <a16:creationId xmlns:a16="http://schemas.microsoft.com/office/drawing/2014/main" id="{0F5763CD-59EA-3B53-6252-7740B4481751}"/>
                </a:ext>
              </a:extLst>
            </p:cNvPr>
            <p:cNvSpPr/>
            <p:nvPr/>
          </p:nvSpPr>
          <p:spPr bwMode="auto">
            <a:xfrm>
              <a:off x="709134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B2DCA029-6D85-D552-4C48-C7E25641F323}"/>
                </a:ext>
              </a:extLst>
            </p:cNvPr>
            <p:cNvSpPr/>
            <p:nvPr/>
          </p:nvSpPr>
          <p:spPr bwMode="auto">
            <a:xfrm>
              <a:off x="719307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A59EC1D8-AD78-D1B9-05B5-2CCB765E3F99}"/>
                </a:ext>
              </a:extLst>
            </p:cNvPr>
            <p:cNvSpPr/>
            <p:nvPr/>
          </p:nvSpPr>
          <p:spPr bwMode="auto">
            <a:xfrm>
              <a:off x="715307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3D7816B3-7A0A-9DC8-46A0-2ECB7867D578}"/>
                </a:ext>
              </a:extLst>
            </p:cNvPr>
            <p:cNvSpPr/>
            <p:nvPr/>
          </p:nvSpPr>
          <p:spPr bwMode="auto">
            <a:xfrm rot="20700000">
              <a:off x="694741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B38F95F4-517E-2195-4D9E-C802193004C7}"/>
                </a:ext>
              </a:extLst>
            </p:cNvPr>
            <p:cNvSpPr/>
            <p:nvPr/>
          </p:nvSpPr>
          <p:spPr bwMode="auto">
            <a:xfrm rot="900000" flipH="1">
              <a:off x="827994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D494E550-D16E-8DCC-5CD7-4D730C97E7FA}"/>
                </a:ext>
              </a:extLst>
            </p:cNvPr>
            <p:cNvSpPr/>
            <p:nvPr/>
          </p:nvSpPr>
          <p:spPr bwMode="auto">
            <a:xfrm>
              <a:off x="711627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D290788-687B-6DCE-51B6-CAB193031E6B}"/>
                </a:ext>
              </a:extLst>
            </p:cNvPr>
            <p:cNvSpPr/>
            <p:nvPr/>
          </p:nvSpPr>
          <p:spPr bwMode="auto">
            <a:xfrm>
              <a:off x="690569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250C702-8BD3-DAF4-3EC1-75EDBB1B4FD9}"/>
                </a:ext>
              </a:extLst>
            </p:cNvPr>
            <p:cNvSpPr/>
            <p:nvPr/>
          </p:nvSpPr>
          <p:spPr bwMode="auto">
            <a:xfrm>
              <a:off x="71863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34C6DCFD-AA2E-F218-D2EF-33885A953F6F}"/>
                </a:ext>
              </a:extLst>
            </p:cNvPr>
            <p:cNvSpPr/>
            <p:nvPr/>
          </p:nvSpPr>
          <p:spPr bwMode="auto">
            <a:xfrm>
              <a:off x="79166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B2F1E353-0391-BB9F-669D-9A989FA78F34}"/>
                </a:ext>
              </a:extLst>
            </p:cNvPr>
            <p:cNvSpPr/>
            <p:nvPr/>
          </p:nvSpPr>
          <p:spPr bwMode="auto">
            <a:xfrm>
              <a:off x="73798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E8E912AE-774A-BC95-D8BC-67F82F109DE2}"/>
                </a:ext>
              </a:extLst>
            </p:cNvPr>
            <p:cNvSpPr/>
            <p:nvPr/>
          </p:nvSpPr>
          <p:spPr bwMode="auto">
            <a:xfrm>
              <a:off x="81164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E70D8B7-21B9-01CC-3B40-115E234AFC36}"/>
                </a:ext>
              </a:extLst>
            </p:cNvPr>
            <p:cNvSpPr/>
            <p:nvPr/>
          </p:nvSpPr>
          <p:spPr bwMode="auto">
            <a:xfrm>
              <a:off x="7032166" y="498032"/>
              <a:ext cx="736284" cy="407804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5D08E8ED-16EA-FC14-9A0D-3D8A6A6AF5F7}"/>
                </a:ext>
              </a:extLst>
            </p:cNvPr>
            <p:cNvSpPr/>
            <p:nvPr/>
          </p:nvSpPr>
          <p:spPr bwMode="auto">
            <a:xfrm>
              <a:off x="7191230" y="614942"/>
              <a:ext cx="188599" cy="242278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3B00E5C5-722E-AA25-7855-384D829F151A}"/>
                </a:ext>
              </a:extLst>
            </p:cNvPr>
            <p:cNvSpPr/>
            <p:nvPr/>
          </p:nvSpPr>
          <p:spPr bwMode="auto">
            <a:xfrm>
              <a:off x="7008778" y="828272"/>
              <a:ext cx="783060" cy="92075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D16800D-B037-E99C-B896-F9F8DA415E14}"/>
                </a:ext>
              </a:extLst>
            </p:cNvPr>
            <p:cNvSpPr/>
            <p:nvPr/>
          </p:nvSpPr>
          <p:spPr bwMode="auto">
            <a:xfrm flipH="1">
              <a:off x="7870366" y="498032"/>
              <a:ext cx="736284" cy="407804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四角形: 上の 2 つの角を丸める 30">
              <a:extLst>
                <a:ext uri="{FF2B5EF4-FFF2-40B4-BE49-F238E27FC236}">
                  <a16:creationId xmlns:a16="http://schemas.microsoft.com/office/drawing/2014/main" id="{F4AF5F98-ECF4-2D3B-41C7-78B93229309F}"/>
                </a:ext>
              </a:extLst>
            </p:cNvPr>
            <p:cNvSpPr/>
            <p:nvPr/>
          </p:nvSpPr>
          <p:spPr bwMode="auto">
            <a:xfrm flipH="1">
              <a:off x="8258987" y="614942"/>
              <a:ext cx="188599" cy="242278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3E0D7B9-F5F9-72D8-163D-9E52844B09A7}"/>
                </a:ext>
              </a:extLst>
            </p:cNvPr>
            <p:cNvSpPr/>
            <p:nvPr/>
          </p:nvSpPr>
          <p:spPr bwMode="auto">
            <a:xfrm flipH="1">
              <a:off x="7846978" y="828272"/>
              <a:ext cx="783060" cy="92075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E878550A-3FB0-60B0-09D2-159A4D94A8AF}"/>
                </a:ext>
              </a:extLst>
            </p:cNvPr>
            <p:cNvGrpSpPr/>
            <p:nvPr/>
          </p:nvGrpSpPr>
          <p:grpSpPr>
            <a:xfrm rot="1800000">
              <a:off x="7994203" y="-1624066"/>
              <a:ext cx="1310803" cy="1060146"/>
              <a:chOff x="2150392" y="2130927"/>
              <a:chExt cx="953033" cy="770789"/>
            </a:xfrm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9363AA02-9AAE-A8CF-BE3A-1008B444D74C}"/>
                  </a:ext>
                </a:extLst>
              </p:cNvPr>
              <p:cNvSpPr/>
              <p:nvPr/>
            </p:nvSpPr>
            <p:spPr>
              <a:xfrm>
                <a:off x="2336800" y="2268868"/>
                <a:ext cx="741224" cy="63284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112449 w 743822"/>
                  <a:gd name="connsiteY0" fmla="*/ 0 h 1230988"/>
                  <a:gd name="connsiteX1" fmla="*/ 153727 w 743822"/>
                  <a:gd name="connsiteY1" fmla="*/ 8334 h 1230988"/>
                  <a:gd name="connsiteX2" fmla="*/ 218496 w 743822"/>
                  <a:gd name="connsiteY2" fmla="*/ 106048 h 1230988"/>
                  <a:gd name="connsiteX3" fmla="*/ 218496 w 743822"/>
                  <a:gd name="connsiteY3" fmla="*/ 554589 h 1230988"/>
                  <a:gd name="connsiteX4" fmla="*/ 266368 w 743822"/>
                  <a:gd name="connsiteY4" fmla="*/ 544924 h 1230988"/>
                  <a:gd name="connsiteX5" fmla="*/ 480051 w 743822"/>
                  <a:gd name="connsiteY5" fmla="*/ 544924 h 1230988"/>
                  <a:gd name="connsiteX6" fmla="*/ 743822 w 743822"/>
                  <a:gd name="connsiteY6" fmla="*/ 808695 h 1230988"/>
                  <a:gd name="connsiteX7" fmla="*/ 743822 w 743822"/>
                  <a:gd name="connsiteY7" fmla="*/ 967217 h 1230988"/>
                  <a:gd name="connsiteX8" fmla="*/ 480051 w 743822"/>
                  <a:gd name="connsiteY8" fmla="*/ 1230988 h 1230988"/>
                  <a:gd name="connsiteX9" fmla="*/ 266368 w 743822"/>
                  <a:gd name="connsiteY9" fmla="*/ 1230988 h 1230988"/>
                  <a:gd name="connsiteX10" fmla="*/ 2597 w 743822"/>
                  <a:gd name="connsiteY10" fmla="*/ 967217 h 1230988"/>
                  <a:gd name="connsiteX11" fmla="*/ 2597 w 743822"/>
                  <a:gd name="connsiteY11" fmla="*/ 930930 h 1230988"/>
                  <a:gd name="connsiteX12" fmla="*/ 96 w 743822"/>
                  <a:gd name="connsiteY12" fmla="*/ 719893 h 1230988"/>
                  <a:gd name="connsiteX13" fmla="*/ 6401 w 743822"/>
                  <a:gd name="connsiteY13" fmla="*/ 106048 h 1230988"/>
                  <a:gd name="connsiteX14" fmla="*/ 71170 w 743822"/>
                  <a:gd name="connsiteY14" fmla="*/ 8334 h 1230988"/>
                  <a:gd name="connsiteX15" fmla="*/ 112449 w 743822"/>
                  <a:gd name="connsiteY15" fmla="*/ 0 h 1230988"/>
                  <a:gd name="connsiteX0" fmla="*/ 112148 w 743521"/>
                  <a:gd name="connsiteY0" fmla="*/ 0 h 1230988"/>
                  <a:gd name="connsiteX1" fmla="*/ 153426 w 743521"/>
                  <a:gd name="connsiteY1" fmla="*/ 8334 h 1230988"/>
                  <a:gd name="connsiteX2" fmla="*/ 218195 w 743521"/>
                  <a:gd name="connsiteY2" fmla="*/ 106048 h 1230988"/>
                  <a:gd name="connsiteX3" fmla="*/ 218195 w 743521"/>
                  <a:gd name="connsiteY3" fmla="*/ 554589 h 1230988"/>
                  <a:gd name="connsiteX4" fmla="*/ 266067 w 743521"/>
                  <a:gd name="connsiteY4" fmla="*/ 544924 h 1230988"/>
                  <a:gd name="connsiteX5" fmla="*/ 479750 w 743521"/>
                  <a:gd name="connsiteY5" fmla="*/ 544924 h 1230988"/>
                  <a:gd name="connsiteX6" fmla="*/ 743521 w 743521"/>
                  <a:gd name="connsiteY6" fmla="*/ 808695 h 1230988"/>
                  <a:gd name="connsiteX7" fmla="*/ 743521 w 743521"/>
                  <a:gd name="connsiteY7" fmla="*/ 967217 h 1230988"/>
                  <a:gd name="connsiteX8" fmla="*/ 479750 w 743521"/>
                  <a:gd name="connsiteY8" fmla="*/ 1230988 h 1230988"/>
                  <a:gd name="connsiteX9" fmla="*/ 266067 w 743521"/>
                  <a:gd name="connsiteY9" fmla="*/ 1230988 h 1230988"/>
                  <a:gd name="connsiteX10" fmla="*/ 2296 w 743521"/>
                  <a:gd name="connsiteY10" fmla="*/ 967217 h 1230988"/>
                  <a:gd name="connsiteX11" fmla="*/ 2296 w 743521"/>
                  <a:gd name="connsiteY11" fmla="*/ 930930 h 1230988"/>
                  <a:gd name="connsiteX12" fmla="*/ 6100 w 743521"/>
                  <a:gd name="connsiteY12" fmla="*/ 106048 h 1230988"/>
                  <a:gd name="connsiteX13" fmla="*/ 70869 w 743521"/>
                  <a:gd name="connsiteY13" fmla="*/ 8334 h 1230988"/>
                  <a:gd name="connsiteX14" fmla="*/ 112148 w 743521"/>
                  <a:gd name="connsiteY14" fmla="*/ 0 h 1230988"/>
                  <a:gd name="connsiteX0" fmla="*/ 70869 w 743521"/>
                  <a:gd name="connsiteY0" fmla="*/ 0 h 1222654"/>
                  <a:gd name="connsiteX1" fmla="*/ 153426 w 743521"/>
                  <a:gd name="connsiteY1" fmla="*/ 0 h 1222654"/>
                  <a:gd name="connsiteX2" fmla="*/ 218195 w 743521"/>
                  <a:gd name="connsiteY2" fmla="*/ 97714 h 1222654"/>
                  <a:gd name="connsiteX3" fmla="*/ 218195 w 743521"/>
                  <a:gd name="connsiteY3" fmla="*/ 546255 h 1222654"/>
                  <a:gd name="connsiteX4" fmla="*/ 266067 w 743521"/>
                  <a:gd name="connsiteY4" fmla="*/ 536590 h 1222654"/>
                  <a:gd name="connsiteX5" fmla="*/ 479750 w 743521"/>
                  <a:gd name="connsiteY5" fmla="*/ 536590 h 1222654"/>
                  <a:gd name="connsiteX6" fmla="*/ 743521 w 743521"/>
                  <a:gd name="connsiteY6" fmla="*/ 800361 h 1222654"/>
                  <a:gd name="connsiteX7" fmla="*/ 743521 w 743521"/>
                  <a:gd name="connsiteY7" fmla="*/ 958883 h 1222654"/>
                  <a:gd name="connsiteX8" fmla="*/ 479750 w 743521"/>
                  <a:gd name="connsiteY8" fmla="*/ 1222654 h 1222654"/>
                  <a:gd name="connsiteX9" fmla="*/ 266067 w 743521"/>
                  <a:gd name="connsiteY9" fmla="*/ 1222654 h 1222654"/>
                  <a:gd name="connsiteX10" fmla="*/ 2296 w 743521"/>
                  <a:gd name="connsiteY10" fmla="*/ 958883 h 1222654"/>
                  <a:gd name="connsiteX11" fmla="*/ 2296 w 743521"/>
                  <a:gd name="connsiteY11" fmla="*/ 922596 h 1222654"/>
                  <a:gd name="connsiteX12" fmla="*/ 6100 w 743521"/>
                  <a:gd name="connsiteY12" fmla="*/ 97714 h 1222654"/>
                  <a:gd name="connsiteX13" fmla="*/ 70869 w 743521"/>
                  <a:gd name="connsiteY13" fmla="*/ 0 h 1222654"/>
                  <a:gd name="connsiteX0" fmla="*/ 6100 w 743521"/>
                  <a:gd name="connsiteY0" fmla="*/ 107679 h 1232619"/>
                  <a:gd name="connsiteX1" fmla="*/ 153426 w 743521"/>
                  <a:gd name="connsiteY1" fmla="*/ 9965 h 1232619"/>
                  <a:gd name="connsiteX2" fmla="*/ 218195 w 743521"/>
                  <a:gd name="connsiteY2" fmla="*/ 107679 h 1232619"/>
                  <a:gd name="connsiteX3" fmla="*/ 218195 w 743521"/>
                  <a:gd name="connsiteY3" fmla="*/ 556220 h 1232619"/>
                  <a:gd name="connsiteX4" fmla="*/ 266067 w 743521"/>
                  <a:gd name="connsiteY4" fmla="*/ 546555 h 1232619"/>
                  <a:gd name="connsiteX5" fmla="*/ 479750 w 743521"/>
                  <a:gd name="connsiteY5" fmla="*/ 546555 h 1232619"/>
                  <a:gd name="connsiteX6" fmla="*/ 743521 w 743521"/>
                  <a:gd name="connsiteY6" fmla="*/ 810326 h 1232619"/>
                  <a:gd name="connsiteX7" fmla="*/ 743521 w 743521"/>
                  <a:gd name="connsiteY7" fmla="*/ 968848 h 1232619"/>
                  <a:gd name="connsiteX8" fmla="*/ 479750 w 743521"/>
                  <a:gd name="connsiteY8" fmla="*/ 1232619 h 1232619"/>
                  <a:gd name="connsiteX9" fmla="*/ 266067 w 743521"/>
                  <a:gd name="connsiteY9" fmla="*/ 1232619 h 1232619"/>
                  <a:gd name="connsiteX10" fmla="*/ 2296 w 743521"/>
                  <a:gd name="connsiteY10" fmla="*/ 968848 h 1232619"/>
                  <a:gd name="connsiteX11" fmla="*/ 2296 w 743521"/>
                  <a:gd name="connsiteY11" fmla="*/ 932561 h 1232619"/>
                  <a:gd name="connsiteX12" fmla="*/ 6100 w 743521"/>
                  <a:gd name="connsiteY12" fmla="*/ 107679 h 1232619"/>
                  <a:gd name="connsiteX0" fmla="*/ 6100 w 743521"/>
                  <a:gd name="connsiteY0" fmla="*/ 81258 h 1206198"/>
                  <a:gd name="connsiteX1" fmla="*/ 218195 w 743521"/>
                  <a:gd name="connsiteY1" fmla="*/ 81258 h 1206198"/>
                  <a:gd name="connsiteX2" fmla="*/ 218195 w 743521"/>
                  <a:gd name="connsiteY2" fmla="*/ 529799 h 1206198"/>
                  <a:gd name="connsiteX3" fmla="*/ 266067 w 743521"/>
                  <a:gd name="connsiteY3" fmla="*/ 520134 h 1206198"/>
                  <a:gd name="connsiteX4" fmla="*/ 479750 w 743521"/>
                  <a:gd name="connsiteY4" fmla="*/ 520134 h 1206198"/>
                  <a:gd name="connsiteX5" fmla="*/ 743521 w 743521"/>
                  <a:gd name="connsiteY5" fmla="*/ 783905 h 1206198"/>
                  <a:gd name="connsiteX6" fmla="*/ 743521 w 743521"/>
                  <a:gd name="connsiteY6" fmla="*/ 942427 h 1206198"/>
                  <a:gd name="connsiteX7" fmla="*/ 479750 w 743521"/>
                  <a:gd name="connsiteY7" fmla="*/ 1206198 h 1206198"/>
                  <a:gd name="connsiteX8" fmla="*/ 266067 w 743521"/>
                  <a:gd name="connsiteY8" fmla="*/ 1206198 h 1206198"/>
                  <a:gd name="connsiteX9" fmla="*/ 2296 w 743521"/>
                  <a:gd name="connsiteY9" fmla="*/ 942427 h 1206198"/>
                  <a:gd name="connsiteX10" fmla="*/ 2296 w 743521"/>
                  <a:gd name="connsiteY10" fmla="*/ 906140 h 1206198"/>
                  <a:gd name="connsiteX11" fmla="*/ 6100 w 743521"/>
                  <a:gd name="connsiteY11" fmla="*/ 81258 h 1206198"/>
                  <a:gd name="connsiteX0" fmla="*/ 6100 w 743521"/>
                  <a:gd name="connsiteY0" fmla="*/ 6124 h 1131064"/>
                  <a:gd name="connsiteX1" fmla="*/ 218195 w 743521"/>
                  <a:gd name="connsiteY1" fmla="*/ 454665 h 1131064"/>
                  <a:gd name="connsiteX2" fmla="*/ 266067 w 743521"/>
                  <a:gd name="connsiteY2" fmla="*/ 445000 h 1131064"/>
                  <a:gd name="connsiteX3" fmla="*/ 479750 w 743521"/>
                  <a:gd name="connsiteY3" fmla="*/ 445000 h 1131064"/>
                  <a:gd name="connsiteX4" fmla="*/ 743521 w 743521"/>
                  <a:gd name="connsiteY4" fmla="*/ 708771 h 1131064"/>
                  <a:gd name="connsiteX5" fmla="*/ 743521 w 743521"/>
                  <a:gd name="connsiteY5" fmla="*/ 867293 h 1131064"/>
                  <a:gd name="connsiteX6" fmla="*/ 479750 w 743521"/>
                  <a:gd name="connsiteY6" fmla="*/ 1131064 h 1131064"/>
                  <a:gd name="connsiteX7" fmla="*/ 266067 w 743521"/>
                  <a:gd name="connsiteY7" fmla="*/ 1131064 h 1131064"/>
                  <a:gd name="connsiteX8" fmla="*/ 2296 w 743521"/>
                  <a:gd name="connsiteY8" fmla="*/ 867293 h 1131064"/>
                  <a:gd name="connsiteX9" fmla="*/ 2296 w 743521"/>
                  <a:gd name="connsiteY9" fmla="*/ 831006 h 1131064"/>
                  <a:gd name="connsiteX10" fmla="*/ 6100 w 743521"/>
                  <a:gd name="connsiteY10" fmla="*/ 6124 h 1131064"/>
                  <a:gd name="connsiteX0" fmla="*/ 0 w 741225"/>
                  <a:gd name="connsiteY0" fmla="*/ 386006 h 686064"/>
                  <a:gd name="connsiteX1" fmla="*/ 215899 w 741225"/>
                  <a:gd name="connsiteY1" fmla="*/ 9665 h 686064"/>
                  <a:gd name="connsiteX2" fmla="*/ 263771 w 741225"/>
                  <a:gd name="connsiteY2" fmla="*/ 0 h 686064"/>
                  <a:gd name="connsiteX3" fmla="*/ 477454 w 741225"/>
                  <a:gd name="connsiteY3" fmla="*/ 0 h 686064"/>
                  <a:gd name="connsiteX4" fmla="*/ 741225 w 741225"/>
                  <a:gd name="connsiteY4" fmla="*/ 263771 h 686064"/>
                  <a:gd name="connsiteX5" fmla="*/ 741225 w 741225"/>
                  <a:gd name="connsiteY5" fmla="*/ 422293 h 686064"/>
                  <a:gd name="connsiteX6" fmla="*/ 477454 w 741225"/>
                  <a:gd name="connsiteY6" fmla="*/ 686064 h 686064"/>
                  <a:gd name="connsiteX7" fmla="*/ 263771 w 741225"/>
                  <a:gd name="connsiteY7" fmla="*/ 686064 h 686064"/>
                  <a:gd name="connsiteX8" fmla="*/ 0 w 741225"/>
                  <a:gd name="connsiteY8" fmla="*/ 422293 h 686064"/>
                  <a:gd name="connsiteX9" fmla="*/ 0 w 741225"/>
                  <a:gd name="connsiteY9" fmla="*/ 386006 h 686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225" h="686064">
                    <a:moveTo>
                      <a:pt x="0" y="386006"/>
                    </a:moveTo>
                    <a:cubicBezTo>
                      <a:pt x="35983" y="317235"/>
                      <a:pt x="171937" y="73999"/>
                      <a:pt x="215899" y="9665"/>
                    </a:cubicBezTo>
                    <a:lnTo>
                      <a:pt x="263771" y="0"/>
                    </a:lnTo>
                    <a:lnTo>
                      <a:pt x="477454" y="0"/>
                    </a:lnTo>
                    <a:cubicBezTo>
                      <a:pt x="623131" y="0"/>
                      <a:pt x="741225" y="118094"/>
                      <a:pt x="741225" y="263771"/>
                    </a:cubicBezTo>
                    <a:lnTo>
                      <a:pt x="741225" y="422293"/>
                    </a:lnTo>
                    <a:cubicBezTo>
                      <a:pt x="741225" y="567970"/>
                      <a:pt x="623131" y="686064"/>
                      <a:pt x="477454" y="686064"/>
                    </a:cubicBezTo>
                    <a:lnTo>
                      <a:pt x="263771" y="686064"/>
                    </a:lnTo>
                    <a:cubicBezTo>
                      <a:pt x="118094" y="686064"/>
                      <a:pt x="0" y="567970"/>
                      <a:pt x="0" y="422293"/>
                    </a:cubicBezTo>
                    <a:lnTo>
                      <a:pt x="0" y="386006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3221EB7D-87F5-0C8E-E6D6-10AD302DD1EC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8" name="角丸四角形 105">
                <a:extLst>
                  <a:ext uri="{FF2B5EF4-FFF2-40B4-BE49-F238E27FC236}">
                    <a16:creationId xmlns:a16="http://schemas.microsoft.com/office/drawing/2014/main" id="{10707530-ACFC-27F3-4C9F-B1F3E794D612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9" name="角丸四角形 106">
                <a:extLst>
                  <a:ext uri="{FF2B5EF4-FFF2-40B4-BE49-F238E27FC236}">
                    <a16:creationId xmlns:a16="http://schemas.microsoft.com/office/drawing/2014/main" id="{4C386D0A-5406-5514-DE7B-454DD27B2A10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0" name="角丸四角形 107">
                <a:extLst>
                  <a:ext uri="{FF2B5EF4-FFF2-40B4-BE49-F238E27FC236}">
                    <a16:creationId xmlns:a16="http://schemas.microsoft.com/office/drawing/2014/main" id="{3AC0E3E3-D315-36AE-F705-8C70B24557AC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1" name="角丸四角形 104">
                <a:extLst>
                  <a:ext uri="{FF2B5EF4-FFF2-40B4-BE49-F238E27FC236}">
                    <a16:creationId xmlns:a16="http://schemas.microsoft.com/office/drawing/2014/main" id="{F5AEB0EF-5C6A-B069-B1FA-08605539603B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角丸四角形 104">
                <a:extLst>
                  <a:ext uri="{FF2B5EF4-FFF2-40B4-BE49-F238E27FC236}">
                    <a16:creationId xmlns:a16="http://schemas.microsoft.com/office/drawing/2014/main" id="{B469F65C-F893-6E2A-9ED1-8BF7D96C4B34}"/>
                  </a:ext>
                </a:extLst>
              </p:cNvPr>
              <p:cNvSpPr/>
              <p:nvPr/>
            </p:nvSpPr>
            <p:spPr>
              <a:xfrm rot="19800000">
                <a:off x="2150392" y="2130927"/>
                <a:ext cx="457223" cy="39385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1C5B673E-0D71-2DEA-A80E-14FFEB0B5DBE}"/>
              </a:ext>
            </a:extLst>
          </p:cNvPr>
          <p:cNvSpPr txBox="1"/>
          <p:nvPr/>
        </p:nvSpPr>
        <p:spPr>
          <a:xfrm rot="20700000">
            <a:off x="330741" y="5074025"/>
            <a:ext cx="1422663" cy="903778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絶対に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アカンで</a:t>
            </a:r>
            <a:r>
              <a: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!!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AD9347F6-6CF1-3515-0AC3-1E6CB448A750}"/>
              </a:ext>
            </a:extLst>
          </p:cNvPr>
          <p:cNvGrpSpPr/>
          <p:nvPr/>
        </p:nvGrpSpPr>
        <p:grpSpPr>
          <a:xfrm rot="5400000">
            <a:off x="-281194" y="2756345"/>
            <a:ext cx="9383428" cy="4393310"/>
            <a:chOff x="278158" y="327805"/>
            <a:chExt cx="9383428" cy="4393310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B198245-3489-5245-E4AF-9ED009B19765}"/>
                </a:ext>
              </a:extLst>
            </p:cNvPr>
            <p:cNvSpPr/>
            <p:nvPr/>
          </p:nvSpPr>
          <p:spPr>
            <a:xfrm>
              <a:off x="353683" y="422694"/>
              <a:ext cx="9164890" cy="4203532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solidFill>
              <a:srgbClr val="FFFF00"/>
            </a:solidFill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20DF63A5-ECE6-7DBE-0A8A-2C3EC3E6CC7E}"/>
                </a:ext>
              </a:extLst>
            </p:cNvPr>
            <p:cNvSpPr/>
            <p:nvPr/>
          </p:nvSpPr>
          <p:spPr>
            <a:xfrm>
              <a:off x="278158" y="327805"/>
              <a:ext cx="9383428" cy="4393310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noFill/>
            <a:ln w="190500">
              <a:solidFill>
                <a:srgbClr val="FF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475FA1D-C850-7C6D-A56B-EBF6AFD4A2A2}"/>
              </a:ext>
            </a:extLst>
          </p:cNvPr>
          <p:cNvSpPr txBox="1"/>
          <p:nvPr/>
        </p:nvSpPr>
        <p:spPr>
          <a:xfrm rot="5400000">
            <a:off x="269765" y="3426825"/>
            <a:ext cx="8281510" cy="314236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住民以外の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ゴミ出し厳禁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1851904-70A7-E6BE-7087-D5A0C14EEE8C}"/>
              </a:ext>
            </a:extLst>
          </p:cNvPr>
          <p:cNvGrpSpPr/>
          <p:nvPr/>
        </p:nvGrpSpPr>
        <p:grpSpPr>
          <a:xfrm>
            <a:off x="263909" y="6163582"/>
            <a:ext cx="2310138" cy="3481132"/>
            <a:chOff x="6594337" y="-3164346"/>
            <a:chExt cx="2710669" cy="4084693"/>
          </a:xfrm>
        </p:grpSpPr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DB4E30D-013D-58FD-110D-04E7B4E226D5}"/>
                </a:ext>
              </a:extLst>
            </p:cNvPr>
            <p:cNvGrpSpPr/>
            <p:nvPr/>
          </p:nvGrpSpPr>
          <p:grpSpPr>
            <a:xfrm>
              <a:off x="6594337" y="-3164346"/>
              <a:ext cx="2710669" cy="4084693"/>
              <a:chOff x="6594337" y="-3164346"/>
              <a:chExt cx="2710669" cy="4084693"/>
            </a:xfrm>
          </p:grpSpPr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7DA00C5F-2069-553E-9A5C-AB277DDF4426}"/>
                  </a:ext>
                </a:extLst>
              </p:cNvPr>
              <p:cNvSpPr/>
              <p:nvPr/>
            </p:nvSpPr>
            <p:spPr bwMode="auto">
              <a:xfrm rot="13500000" flipH="1">
                <a:off x="6605610" y="-209221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四角形: 上の 2 つの角を丸める 11">
                <a:extLst>
                  <a:ext uri="{FF2B5EF4-FFF2-40B4-BE49-F238E27FC236}">
                    <a16:creationId xmlns:a16="http://schemas.microsoft.com/office/drawing/2014/main" id="{ECB05456-3395-78D3-4414-774839C1E3B3}"/>
                  </a:ext>
                </a:extLst>
              </p:cNvPr>
              <p:cNvSpPr/>
              <p:nvPr/>
            </p:nvSpPr>
            <p:spPr bwMode="auto">
              <a:xfrm rot="1800000">
                <a:off x="6939306" y="-136078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2FA3C609-62D4-5645-3B10-AE91352B8CB0}"/>
                  </a:ext>
                </a:extLst>
              </p:cNvPr>
              <p:cNvSpPr/>
              <p:nvPr/>
            </p:nvSpPr>
            <p:spPr bwMode="auto">
              <a:xfrm>
                <a:off x="6722088" y="-256253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5AAEA7A5-6AD1-E15C-FFAC-13489047556B}"/>
                  </a:ext>
                </a:extLst>
              </p:cNvPr>
              <p:cNvGrpSpPr/>
              <p:nvPr/>
            </p:nvGrpSpPr>
            <p:grpSpPr>
              <a:xfrm>
                <a:off x="7372958" y="34852"/>
                <a:ext cx="890634" cy="596605"/>
                <a:chOff x="3897206" y="4195140"/>
                <a:chExt cx="1192380" cy="937465"/>
              </a:xfrm>
            </p:grpSpPr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95E8B3A1-93E0-DBB0-8787-230A7D486D17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EB609652-4990-A5AC-ED64-67AF5004AC34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0F5763CD-59EA-3B53-6252-7740B4481751}"/>
                  </a:ext>
                </a:extLst>
              </p:cNvPr>
              <p:cNvSpPr/>
              <p:nvPr/>
            </p:nvSpPr>
            <p:spPr bwMode="auto">
              <a:xfrm>
                <a:off x="7091345" y="-65760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6" name="四角形: 上の 2 つの角を丸める 15">
                <a:extLst>
                  <a:ext uri="{FF2B5EF4-FFF2-40B4-BE49-F238E27FC236}">
                    <a16:creationId xmlns:a16="http://schemas.microsoft.com/office/drawing/2014/main" id="{B2DCA029-6D85-D552-4C48-C7E25641F323}"/>
                  </a:ext>
                </a:extLst>
              </p:cNvPr>
              <p:cNvSpPr/>
              <p:nvPr/>
            </p:nvSpPr>
            <p:spPr bwMode="auto">
              <a:xfrm>
                <a:off x="7193070" y="-1373473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A59EC1D8-AD78-D1B9-05B5-2CCB765E3F99}"/>
                  </a:ext>
                </a:extLst>
              </p:cNvPr>
              <p:cNvSpPr/>
              <p:nvPr/>
            </p:nvSpPr>
            <p:spPr bwMode="auto">
              <a:xfrm>
                <a:off x="7153073" y="-138130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3D7816B3-7A0A-9DC8-46A0-2ECB7867D578}"/>
                  </a:ext>
                </a:extLst>
              </p:cNvPr>
              <p:cNvSpPr/>
              <p:nvPr/>
            </p:nvSpPr>
            <p:spPr bwMode="auto">
              <a:xfrm rot="20700000">
                <a:off x="6947410" y="-2191450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B38F95F4-517E-2195-4D9E-C802193004C7}"/>
                  </a:ext>
                </a:extLst>
              </p:cNvPr>
              <p:cNvSpPr/>
              <p:nvPr/>
            </p:nvSpPr>
            <p:spPr bwMode="auto">
              <a:xfrm rot="900000" flipH="1">
                <a:off x="8279944" y="-2191451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D494E550-D16E-8DCC-5CD7-4D730C97E7FA}"/>
                  </a:ext>
                </a:extLst>
              </p:cNvPr>
              <p:cNvSpPr/>
              <p:nvPr/>
            </p:nvSpPr>
            <p:spPr bwMode="auto">
              <a:xfrm>
                <a:off x="7116279" y="-2692517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2D290788-687B-6DCE-51B6-CAB193031E6B}"/>
                  </a:ext>
                </a:extLst>
              </p:cNvPr>
              <p:cNvSpPr/>
              <p:nvPr/>
            </p:nvSpPr>
            <p:spPr bwMode="auto">
              <a:xfrm>
                <a:off x="6905690" y="-3164346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E250C702-8BD3-DAF4-3EC1-75EDBB1B4FD9}"/>
                  </a:ext>
                </a:extLst>
              </p:cNvPr>
              <p:cNvSpPr/>
              <p:nvPr/>
            </p:nvSpPr>
            <p:spPr bwMode="auto">
              <a:xfrm>
                <a:off x="7186376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34C6DCFD-AA2E-F218-D2EF-33885A953F6F}"/>
                  </a:ext>
                </a:extLst>
              </p:cNvPr>
              <p:cNvSpPr/>
              <p:nvPr/>
            </p:nvSpPr>
            <p:spPr bwMode="auto">
              <a:xfrm>
                <a:off x="7916626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4" name="楕円 23">
                <a:extLst>
                  <a:ext uri="{FF2B5EF4-FFF2-40B4-BE49-F238E27FC236}">
                    <a16:creationId xmlns:a16="http://schemas.microsoft.com/office/drawing/2014/main" id="{B2F1E353-0391-BB9F-669D-9A989FA78F34}"/>
                  </a:ext>
                </a:extLst>
              </p:cNvPr>
              <p:cNvSpPr/>
              <p:nvPr/>
            </p:nvSpPr>
            <p:spPr bwMode="auto">
              <a:xfrm>
                <a:off x="7379836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" name="楕円 24">
                <a:extLst>
                  <a:ext uri="{FF2B5EF4-FFF2-40B4-BE49-F238E27FC236}">
                    <a16:creationId xmlns:a16="http://schemas.microsoft.com/office/drawing/2014/main" id="{E8E912AE-774A-BC95-D8BC-67F82F109DE2}"/>
                  </a:ext>
                </a:extLst>
              </p:cNvPr>
              <p:cNvSpPr/>
              <p:nvPr/>
            </p:nvSpPr>
            <p:spPr bwMode="auto">
              <a:xfrm>
                <a:off x="8116436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07BBEFC8-8157-C23D-1F4E-9C68EC5B3C18}"/>
                  </a:ext>
                </a:extLst>
              </p:cNvPr>
              <p:cNvSpPr/>
              <p:nvPr/>
            </p:nvSpPr>
            <p:spPr bwMode="auto">
              <a:xfrm>
                <a:off x="7176237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DE70D8B7-21B9-01CC-3B40-115E234AFC36}"/>
                  </a:ext>
                </a:extLst>
              </p:cNvPr>
              <p:cNvSpPr/>
              <p:nvPr/>
            </p:nvSpPr>
            <p:spPr bwMode="auto">
              <a:xfrm>
                <a:off x="7032166" y="498032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8" name="四角形: 上の 2 つの角を丸める 27">
                <a:extLst>
                  <a:ext uri="{FF2B5EF4-FFF2-40B4-BE49-F238E27FC236}">
                    <a16:creationId xmlns:a16="http://schemas.microsoft.com/office/drawing/2014/main" id="{5D08E8ED-16EA-FC14-9A0D-3D8A6A6AF5F7}"/>
                  </a:ext>
                </a:extLst>
              </p:cNvPr>
              <p:cNvSpPr/>
              <p:nvPr/>
            </p:nvSpPr>
            <p:spPr bwMode="auto">
              <a:xfrm>
                <a:off x="7191230" y="614942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29" name="フリーフォーム: 図形 28">
                <a:extLst>
                  <a:ext uri="{FF2B5EF4-FFF2-40B4-BE49-F238E27FC236}">
                    <a16:creationId xmlns:a16="http://schemas.microsoft.com/office/drawing/2014/main" id="{3B00E5C5-722E-AA25-7855-384D829F151A}"/>
                  </a:ext>
                </a:extLst>
              </p:cNvPr>
              <p:cNvSpPr/>
              <p:nvPr/>
            </p:nvSpPr>
            <p:spPr bwMode="auto">
              <a:xfrm>
                <a:off x="7008778" y="828272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0" name="フリーフォーム: 図形 29">
                <a:extLst>
                  <a:ext uri="{FF2B5EF4-FFF2-40B4-BE49-F238E27FC236}">
                    <a16:creationId xmlns:a16="http://schemas.microsoft.com/office/drawing/2014/main" id="{AD16800D-B037-E99C-B896-F9F8DA415E14}"/>
                  </a:ext>
                </a:extLst>
              </p:cNvPr>
              <p:cNvSpPr/>
              <p:nvPr/>
            </p:nvSpPr>
            <p:spPr bwMode="auto">
              <a:xfrm flipH="1">
                <a:off x="7870366" y="498032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31" name="四角形: 上の 2 つの角を丸める 30">
                <a:extLst>
                  <a:ext uri="{FF2B5EF4-FFF2-40B4-BE49-F238E27FC236}">
                    <a16:creationId xmlns:a16="http://schemas.microsoft.com/office/drawing/2014/main" id="{F4AF5F98-ECF4-2D3B-41C7-78B93229309F}"/>
                  </a:ext>
                </a:extLst>
              </p:cNvPr>
              <p:cNvSpPr/>
              <p:nvPr/>
            </p:nvSpPr>
            <p:spPr bwMode="auto">
              <a:xfrm flipH="1">
                <a:off x="8258987" y="614942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B3E0D7B9-F5F9-72D8-163D-9E52844B09A7}"/>
                  </a:ext>
                </a:extLst>
              </p:cNvPr>
              <p:cNvSpPr/>
              <p:nvPr/>
            </p:nvSpPr>
            <p:spPr bwMode="auto">
              <a:xfrm flipH="1">
                <a:off x="7846978" y="828272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65" name="グループ化 64">
                <a:extLst>
                  <a:ext uri="{FF2B5EF4-FFF2-40B4-BE49-F238E27FC236}">
                    <a16:creationId xmlns:a16="http://schemas.microsoft.com/office/drawing/2014/main" id="{E878550A-3FB0-60B0-09D2-159A4D94A8AF}"/>
                  </a:ext>
                </a:extLst>
              </p:cNvPr>
              <p:cNvGrpSpPr/>
              <p:nvPr/>
            </p:nvGrpSpPr>
            <p:grpSpPr>
              <a:xfrm rot="1800000">
                <a:off x="7994203" y="-1624066"/>
                <a:ext cx="1310803" cy="1060146"/>
                <a:chOff x="2150392" y="2130927"/>
                <a:chExt cx="953033" cy="770789"/>
              </a:xfrm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9363AA02-9AAE-A8CF-BE3A-1008B444D74C}"/>
                    </a:ext>
                  </a:extLst>
                </p:cNvPr>
                <p:cNvSpPr/>
                <p:nvPr/>
              </p:nvSpPr>
              <p:spPr>
                <a:xfrm>
                  <a:off x="2336800" y="2268868"/>
                  <a:ext cx="741224" cy="63284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112449 w 743822"/>
                    <a:gd name="connsiteY0" fmla="*/ 0 h 1230988"/>
                    <a:gd name="connsiteX1" fmla="*/ 153727 w 743822"/>
                    <a:gd name="connsiteY1" fmla="*/ 8334 h 1230988"/>
                    <a:gd name="connsiteX2" fmla="*/ 218496 w 743822"/>
                    <a:gd name="connsiteY2" fmla="*/ 106048 h 1230988"/>
                    <a:gd name="connsiteX3" fmla="*/ 218496 w 743822"/>
                    <a:gd name="connsiteY3" fmla="*/ 554589 h 1230988"/>
                    <a:gd name="connsiteX4" fmla="*/ 266368 w 743822"/>
                    <a:gd name="connsiteY4" fmla="*/ 544924 h 1230988"/>
                    <a:gd name="connsiteX5" fmla="*/ 480051 w 743822"/>
                    <a:gd name="connsiteY5" fmla="*/ 544924 h 1230988"/>
                    <a:gd name="connsiteX6" fmla="*/ 743822 w 743822"/>
                    <a:gd name="connsiteY6" fmla="*/ 808695 h 1230988"/>
                    <a:gd name="connsiteX7" fmla="*/ 743822 w 743822"/>
                    <a:gd name="connsiteY7" fmla="*/ 967217 h 1230988"/>
                    <a:gd name="connsiteX8" fmla="*/ 480051 w 743822"/>
                    <a:gd name="connsiteY8" fmla="*/ 1230988 h 1230988"/>
                    <a:gd name="connsiteX9" fmla="*/ 266368 w 743822"/>
                    <a:gd name="connsiteY9" fmla="*/ 1230988 h 1230988"/>
                    <a:gd name="connsiteX10" fmla="*/ 2597 w 743822"/>
                    <a:gd name="connsiteY10" fmla="*/ 967217 h 1230988"/>
                    <a:gd name="connsiteX11" fmla="*/ 2597 w 743822"/>
                    <a:gd name="connsiteY11" fmla="*/ 930930 h 1230988"/>
                    <a:gd name="connsiteX12" fmla="*/ 96 w 743822"/>
                    <a:gd name="connsiteY12" fmla="*/ 719893 h 1230988"/>
                    <a:gd name="connsiteX13" fmla="*/ 6401 w 743822"/>
                    <a:gd name="connsiteY13" fmla="*/ 106048 h 1230988"/>
                    <a:gd name="connsiteX14" fmla="*/ 71170 w 743822"/>
                    <a:gd name="connsiteY14" fmla="*/ 8334 h 1230988"/>
                    <a:gd name="connsiteX15" fmla="*/ 112449 w 743822"/>
                    <a:gd name="connsiteY15" fmla="*/ 0 h 1230988"/>
                    <a:gd name="connsiteX0" fmla="*/ 112148 w 743521"/>
                    <a:gd name="connsiteY0" fmla="*/ 0 h 1230988"/>
                    <a:gd name="connsiteX1" fmla="*/ 153426 w 743521"/>
                    <a:gd name="connsiteY1" fmla="*/ 8334 h 1230988"/>
                    <a:gd name="connsiteX2" fmla="*/ 218195 w 743521"/>
                    <a:gd name="connsiteY2" fmla="*/ 106048 h 1230988"/>
                    <a:gd name="connsiteX3" fmla="*/ 218195 w 743521"/>
                    <a:gd name="connsiteY3" fmla="*/ 554589 h 1230988"/>
                    <a:gd name="connsiteX4" fmla="*/ 266067 w 743521"/>
                    <a:gd name="connsiteY4" fmla="*/ 544924 h 1230988"/>
                    <a:gd name="connsiteX5" fmla="*/ 479750 w 743521"/>
                    <a:gd name="connsiteY5" fmla="*/ 544924 h 1230988"/>
                    <a:gd name="connsiteX6" fmla="*/ 743521 w 743521"/>
                    <a:gd name="connsiteY6" fmla="*/ 808695 h 1230988"/>
                    <a:gd name="connsiteX7" fmla="*/ 743521 w 743521"/>
                    <a:gd name="connsiteY7" fmla="*/ 967217 h 1230988"/>
                    <a:gd name="connsiteX8" fmla="*/ 479750 w 743521"/>
                    <a:gd name="connsiteY8" fmla="*/ 1230988 h 1230988"/>
                    <a:gd name="connsiteX9" fmla="*/ 266067 w 743521"/>
                    <a:gd name="connsiteY9" fmla="*/ 1230988 h 1230988"/>
                    <a:gd name="connsiteX10" fmla="*/ 2296 w 743521"/>
                    <a:gd name="connsiteY10" fmla="*/ 967217 h 1230988"/>
                    <a:gd name="connsiteX11" fmla="*/ 2296 w 743521"/>
                    <a:gd name="connsiteY11" fmla="*/ 930930 h 1230988"/>
                    <a:gd name="connsiteX12" fmla="*/ 6100 w 743521"/>
                    <a:gd name="connsiteY12" fmla="*/ 106048 h 1230988"/>
                    <a:gd name="connsiteX13" fmla="*/ 70869 w 743521"/>
                    <a:gd name="connsiteY13" fmla="*/ 8334 h 1230988"/>
                    <a:gd name="connsiteX14" fmla="*/ 112148 w 743521"/>
                    <a:gd name="connsiteY14" fmla="*/ 0 h 1230988"/>
                    <a:gd name="connsiteX0" fmla="*/ 70869 w 743521"/>
                    <a:gd name="connsiteY0" fmla="*/ 0 h 1222654"/>
                    <a:gd name="connsiteX1" fmla="*/ 153426 w 743521"/>
                    <a:gd name="connsiteY1" fmla="*/ 0 h 1222654"/>
                    <a:gd name="connsiteX2" fmla="*/ 218195 w 743521"/>
                    <a:gd name="connsiteY2" fmla="*/ 97714 h 1222654"/>
                    <a:gd name="connsiteX3" fmla="*/ 218195 w 743521"/>
                    <a:gd name="connsiteY3" fmla="*/ 546255 h 1222654"/>
                    <a:gd name="connsiteX4" fmla="*/ 266067 w 743521"/>
                    <a:gd name="connsiteY4" fmla="*/ 536590 h 1222654"/>
                    <a:gd name="connsiteX5" fmla="*/ 479750 w 743521"/>
                    <a:gd name="connsiteY5" fmla="*/ 536590 h 1222654"/>
                    <a:gd name="connsiteX6" fmla="*/ 743521 w 743521"/>
                    <a:gd name="connsiteY6" fmla="*/ 800361 h 1222654"/>
                    <a:gd name="connsiteX7" fmla="*/ 743521 w 743521"/>
                    <a:gd name="connsiteY7" fmla="*/ 958883 h 1222654"/>
                    <a:gd name="connsiteX8" fmla="*/ 479750 w 743521"/>
                    <a:gd name="connsiteY8" fmla="*/ 1222654 h 1222654"/>
                    <a:gd name="connsiteX9" fmla="*/ 266067 w 743521"/>
                    <a:gd name="connsiteY9" fmla="*/ 1222654 h 1222654"/>
                    <a:gd name="connsiteX10" fmla="*/ 2296 w 743521"/>
                    <a:gd name="connsiteY10" fmla="*/ 958883 h 1222654"/>
                    <a:gd name="connsiteX11" fmla="*/ 2296 w 743521"/>
                    <a:gd name="connsiteY11" fmla="*/ 922596 h 1222654"/>
                    <a:gd name="connsiteX12" fmla="*/ 6100 w 743521"/>
                    <a:gd name="connsiteY12" fmla="*/ 97714 h 1222654"/>
                    <a:gd name="connsiteX13" fmla="*/ 70869 w 743521"/>
                    <a:gd name="connsiteY13" fmla="*/ 0 h 1222654"/>
                    <a:gd name="connsiteX0" fmla="*/ 6100 w 743521"/>
                    <a:gd name="connsiteY0" fmla="*/ 107679 h 1232619"/>
                    <a:gd name="connsiteX1" fmla="*/ 153426 w 743521"/>
                    <a:gd name="connsiteY1" fmla="*/ 9965 h 1232619"/>
                    <a:gd name="connsiteX2" fmla="*/ 218195 w 743521"/>
                    <a:gd name="connsiteY2" fmla="*/ 107679 h 1232619"/>
                    <a:gd name="connsiteX3" fmla="*/ 218195 w 743521"/>
                    <a:gd name="connsiteY3" fmla="*/ 556220 h 1232619"/>
                    <a:gd name="connsiteX4" fmla="*/ 266067 w 743521"/>
                    <a:gd name="connsiteY4" fmla="*/ 546555 h 1232619"/>
                    <a:gd name="connsiteX5" fmla="*/ 479750 w 743521"/>
                    <a:gd name="connsiteY5" fmla="*/ 546555 h 1232619"/>
                    <a:gd name="connsiteX6" fmla="*/ 743521 w 743521"/>
                    <a:gd name="connsiteY6" fmla="*/ 810326 h 1232619"/>
                    <a:gd name="connsiteX7" fmla="*/ 743521 w 743521"/>
                    <a:gd name="connsiteY7" fmla="*/ 968848 h 1232619"/>
                    <a:gd name="connsiteX8" fmla="*/ 479750 w 743521"/>
                    <a:gd name="connsiteY8" fmla="*/ 1232619 h 1232619"/>
                    <a:gd name="connsiteX9" fmla="*/ 266067 w 743521"/>
                    <a:gd name="connsiteY9" fmla="*/ 1232619 h 1232619"/>
                    <a:gd name="connsiteX10" fmla="*/ 2296 w 743521"/>
                    <a:gd name="connsiteY10" fmla="*/ 968848 h 1232619"/>
                    <a:gd name="connsiteX11" fmla="*/ 2296 w 743521"/>
                    <a:gd name="connsiteY11" fmla="*/ 932561 h 1232619"/>
                    <a:gd name="connsiteX12" fmla="*/ 6100 w 743521"/>
                    <a:gd name="connsiteY12" fmla="*/ 107679 h 1232619"/>
                    <a:gd name="connsiteX0" fmla="*/ 6100 w 743521"/>
                    <a:gd name="connsiteY0" fmla="*/ 81258 h 1206198"/>
                    <a:gd name="connsiteX1" fmla="*/ 218195 w 743521"/>
                    <a:gd name="connsiteY1" fmla="*/ 81258 h 1206198"/>
                    <a:gd name="connsiteX2" fmla="*/ 218195 w 743521"/>
                    <a:gd name="connsiteY2" fmla="*/ 529799 h 1206198"/>
                    <a:gd name="connsiteX3" fmla="*/ 266067 w 743521"/>
                    <a:gd name="connsiteY3" fmla="*/ 520134 h 1206198"/>
                    <a:gd name="connsiteX4" fmla="*/ 479750 w 743521"/>
                    <a:gd name="connsiteY4" fmla="*/ 520134 h 1206198"/>
                    <a:gd name="connsiteX5" fmla="*/ 743521 w 743521"/>
                    <a:gd name="connsiteY5" fmla="*/ 783905 h 1206198"/>
                    <a:gd name="connsiteX6" fmla="*/ 743521 w 743521"/>
                    <a:gd name="connsiteY6" fmla="*/ 942427 h 1206198"/>
                    <a:gd name="connsiteX7" fmla="*/ 479750 w 743521"/>
                    <a:gd name="connsiteY7" fmla="*/ 1206198 h 1206198"/>
                    <a:gd name="connsiteX8" fmla="*/ 266067 w 743521"/>
                    <a:gd name="connsiteY8" fmla="*/ 1206198 h 1206198"/>
                    <a:gd name="connsiteX9" fmla="*/ 2296 w 743521"/>
                    <a:gd name="connsiteY9" fmla="*/ 942427 h 1206198"/>
                    <a:gd name="connsiteX10" fmla="*/ 2296 w 743521"/>
                    <a:gd name="connsiteY10" fmla="*/ 906140 h 1206198"/>
                    <a:gd name="connsiteX11" fmla="*/ 6100 w 743521"/>
                    <a:gd name="connsiteY11" fmla="*/ 81258 h 1206198"/>
                    <a:gd name="connsiteX0" fmla="*/ 6100 w 743521"/>
                    <a:gd name="connsiteY0" fmla="*/ 6124 h 1131064"/>
                    <a:gd name="connsiteX1" fmla="*/ 218195 w 743521"/>
                    <a:gd name="connsiteY1" fmla="*/ 454665 h 1131064"/>
                    <a:gd name="connsiteX2" fmla="*/ 266067 w 743521"/>
                    <a:gd name="connsiteY2" fmla="*/ 445000 h 1131064"/>
                    <a:gd name="connsiteX3" fmla="*/ 479750 w 743521"/>
                    <a:gd name="connsiteY3" fmla="*/ 445000 h 1131064"/>
                    <a:gd name="connsiteX4" fmla="*/ 743521 w 743521"/>
                    <a:gd name="connsiteY4" fmla="*/ 708771 h 1131064"/>
                    <a:gd name="connsiteX5" fmla="*/ 743521 w 743521"/>
                    <a:gd name="connsiteY5" fmla="*/ 867293 h 1131064"/>
                    <a:gd name="connsiteX6" fmla="*/ 479750 w 743521"/>
                    <a:gd name="connsiteY6" fmla="*/ 1131064 h 1131064"/>
                    <a:gd name="connsiteX7" fmla="*/ 266067 w 743521"/>
                    <a:gd name="connsiteY7" fmla="*/ 1131064 h 1131064"/>
                    <a:gd name="connsiteX8" fmla="*/ 2296 w 743521"/>
                    <a:gd name="connsiteY8" fmla="*/ 867293 h 1131064"/>
                    <a:gd name="connsiteX9" fmla="*/ 2296 w 743521"/>
                    <a:gd name="connsiteY9" fmla="*/ 831006 h 1131064"/>
                    <a:gd name="connsiteX10" fmla="*/ 6100 w 743521"/>
                    <a:gd name="connsiteY10" fmla="*/ 6124 h 1131064"/>
                    <a:gd name="connsiteX0" fmla="*/ 0 w 741225"/>
                    <a:gd name="connsiteY0" fmla="*/ 386006 h 686064"/>
                    <a:gd name="connsiteX1" fmla="*/ 215899 w 741225"/>
                    <a:gd name="connsiteY1" fmla="*/ 9665 h 686064"/>
                    <a:gd name="connsiteX2" fmla="*/ 263771 w 741225"/>
                    <a:gd name="connsiteY2" fmla="*/ 0 h 686064"/>
                    <a:gd name="connsiteX3" fmla="*/ 477454 w 741225"/>
                    <a:gd name="connsiteY3" fmla="*/ 0 h 686064"/>
                    <a:gd name="connsiteX4" fmla="*/ 741225 w 741225"/>
                    <a:gd name="connsiteY4" fmla="*/ 263771 h 686064"/>
                    <a:gd name="connsiteX5" fmla="*/ 741225 w 741225"/>
                    <a:gd name="connsiteY5" fmla="*/ 422293 h 686064"/>
                    <a:gd name="connsiteX6" fmla="*/ 477454 w 741225"/>
                    <a:gd name="connsiteY6" fmla="*/ 686064 h 686064"/>
                    <a:gd name="connsiteX7" fmla="*/ 263771 w 741225"/>
                    <a:gd name="connsiteY7" fmla="*/ 686064 h 686064"/>
                    <a:gd name="connsiteX8" fmla="*/ 0 w 741225"/>
                    <a:gd name="connsiteY8" fmla="*/ 422293 h 686064"/>
                    <a:gd name="connsiteX9" fmla="*/ 0 w 741225"/>
                    <a:gd name="connsiteY9" fmla="*/ 386006 h 68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1225" h="686064">
                      <a:moveTo>
                        <a:pt x="0" y="386006"/>
                      </a:moveTo>
                      <a:cubicBezTo>
                        <a:pt x="35983" y="317235"/>
                        <a:pt x="171937" y="73999"/>
                        <a:pt x="215899" y="9665"/>
                      </a:cubicBezTo>
                      <a:lnTo>
                        <a:pt x="263771" y="0"/>
                      </a:lnTo>
                      <a:lnTo>
                        <a:pt x="477454" y="0"/>
                      </a:lnTo>
                      <a:cubicBezTo>
                        <a:pt x="623131" y="0"/>
                        <a:pt x="741225" y="118094"/>
                        <a:pt x="741225" y="263771"/>
                      </a:cubicBezTo>
                      <a:lnTo>
                        <a:pt x="741225" y="422293"/>
                      </a:lnTo>
                      <a:cubicBezTo>
                        <a:pt x="741225" y="567970"/>
                        <a:pt x="623131" y="686064"/>
                        <a:pt x="477454" y="686064"/>
                      </a:cubicBezTo>
                      <a:lnTo>
                        <a:pt x="263771" y="686064"/>
                      </a:lnTo>
                      <a:cubicBezTo>
                        <a:pt x="118094" y="686064"/>
                        <a:pt x="0" y="567970"/>
                        <a:pt x="0" y="422293"/>
                      </a:cubicBezTo>
                      <a:lnTo>
                        <a:pt x="0" y="386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3221EB7D-87F5-0C8E-E6D6-10AD302DD1EC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8" name="角丸四角形 105">
                  <a:extLst>
                    <a:ext uri="{FF2B5EF4-FFF2-40B4-BE49-F238E27FC236}">
                      <a16:creationId xmlns:a16="http://schemas.microsoft.com/office/drawing/2014/main" id="{10707530-ACFC-27F3-4C9F-B1F3E794D612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9" name="角丸四角形 106">
                  <a:extLst>
                    <a:ext uri="{FF2B5EF4-FFF2-40B4-BE49-F238E27FC236}">
                      <a16:creationId xmlns:a16="http://schemas.microsoft.com/office/drawing/2014/main" id="{4C386D0A-5406-5514-DE7B-454DD27B2A10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0" name="角丸四角形 107">
                  <a:extLst>
                    <a:ext uri="{FF2B5EF4-FFF2-40B4-BE49-F238E27FC236}">
                      <a16:creationId xmlns:a16="http://schemas.microsoft.com/office/drawing/2014/main" id="{3AC0E3E3-D315-36AE-F705-8C70B24557AC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1" name="角丸四角形 104">
                  <a:extLst>
                    <a:ext uri="{FF2B5EF4-FFF2-40B4-BE49-F238E27FC236}">
                      <a16:creationId xmlns:a16="http://schemas.microsoft.com/office/drawing/2014/main" id="{F5AEB0EF-5C6A-B069-B1FA-08605539603B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角丸四角形 104">
                  <a:extLst>
                    <a:ext uri="{FF2B5EF4-FFF2-40B4-BE49-F238E27FC236}">
                      <a16:creationId xmlns:a16="http://schemas.microsoft.com/office/drawing/2014/main" id="{B469F65C-F893-6E2A-9ED1-8BF7D96C4B34}"/>
                    </a:ext>
                  </a:extLst>
                </p:cNvPr>
                <p:cNvSpPr/>
                <p:nvPr/>
              </p:nvSpPr>
              <p:spPr>
                <a:xfrm rot="19800000">
                  <a:off x="2150392" y="2130927"/>
                  <a:ext cx="457223" cy="3938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10" name="角丸四角形 104">
              <a:extLst>
                <a:ext uri="{FF2B5EF4-FFF2-40B4-BE49-F238E27FC236}">
                  <a16:creationId xmlns:a16="http://schemas.microsoft.com/office/drawing/2014/main" id="{9F828DB3-7034-DF23-31CC-343DB3186972}"/>
                </a:ext>
              </a:extLst>
            </p:cNvPr>
            <p:cNvSpPr/>
            <p:nvPr/>
          </p:nvSpPr>
          <p:spPr>
            <a:xfrm>
              <a:off x="8237221" y="-1691639"/>
              <a:ext cx="493082" cy="420306"/>
            </a:xfrm>
            <a:prstGeom prst="roundRect">
              <a:avLst>
                <a:gd name="adj" fmla="val 50000"/>
              </a:avLst>
            </a:pr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1C5B673E-0D71-2DEA-A80E-14FFEB0B5DBE}"/>
              </a:ext>
            </a:extLst>
          </p:cNvPr>
          <p:cNvSpPr txBox="1"/>
          <p:nvPr/>
        </p:nvSpPr>
        <p:spPr>
          <a:xfrm rot="20700000">
            <a:off x="390726" y="5529656"/>
            <a:ext cx="1422663" cy="440249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アカンで</a:t>
            </a:r>
            <a:r>
              <a: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!!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0176223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227479C-25ED-829E-EC69-D02DE98A54B6}"/>
              </a:ext>
            </a:extLst>
          </p:cNvPr>
          <p:cNvSpPr txBox="1"/>
          <p:nvPr/>
        </p:nvSpPr>
        <p:spPr>
          <a:xfrm rot="900000">
            <a:off x="2331147" y="8362641"/>
            <a:ext cx="2319800" cy="7286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見てるよ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ADE91F93-78BD-08DB-CBD5-19FB8338DCC7}"/>
              </a:ext>
            </a:extLst>
          </p:cNvPr>
          <p:cNvGrpSpPr/>
          <p:nvPr/>
        </p:nvGrpSpPr>
        <p:grpSpPr>
          <a:xfrm>
            <a:off x="281374" y="6489069"/>
            <a:ext cx="2192859" cy="3282521"/>
            <a:chOff x="5750790" y="967300"/>
            <a:chExt cx="2726799" cy="408177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E27F5F9-186D-321B-532A-F01B0C277AEE}"/>
                </a:ext>
              </a:extLst>
            </p:cNvPr>
            <p:cNvGrpSpPr/>
            <p:nvPr/>
          </p:nvGrpSpPr>
          <p:grpSpPr>
            <a:xfrm>
              <a:off x="5750790" y="967300"/>
              <a:ext cx="2726799" cy="4081779"/>
              <a:chOff x="5750790" y="967300"/>
              <a:chExt cx="2726799" cy="4081779"/>
            </a:xfrm>
          </p:grpSpPr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D5A544C8-95E8-C566-F3C7-CC66B167BC52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5C732802-A054-D0C1-4EDB-A83BB9FD7160}"/>
                  </a:ext>
                </a:extLst>
              </p:cNvPr>
              <p:cNvGrpSpPr/>
              <p:nvPr/>
            </p:nvGrpSpPr>
            <p:grpSpPr>
              <a:xfrm rot="900000">
                <a:off x="6127999" y="967300"/>
                <a:ext cx="2349590" cy="4065587"/>
                <a:chOff x="-59378" y="983492"/>
                <a:chExt cx="2349590" cy="4065587"/>
              </a:xfrm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CE43E631-A3BB-03ED-C405-280F22391BC8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3A56D546-B988-0AAD-A0CA-6C39A24B9D4B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" name="四角形: 上の 2 つの角を丸める 36">
                  <a:extLst>
                    <a:ext uri="{FF2B5EF4-FFF2-40B4-BE49-F238E27FC236}">
                      <a16:creationId xmlns:a16="http://schemas.microsoft.com/office/drawing/2014/main" id="{CCDD31A6-D553-51CC-2944-B58C77825FFA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F720A07B-7102-9654-A9F6-9A535EFCFEC2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9" name="台形 38">
                  <a:extLst>
                    <a:ext uri="{FF2B5EF4-FFF2-40B4-BE49-F238E27FC236}">
                      <a16:creationId xmlns:a16="http://schemas.microsoft.com/office/drawing/2014/main" id="{D031BFE7-53E3-8EDF-3096-4759D83EDD0A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893B1056-480A-9A0C-7DAB-AA5D6896ACF1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1" name="四角形: 上の 2 つの角を丸める 40">
                  <a:extLst>
                    <a:ext uri="{FF2B5EF4-FFF2-40B4-BE49-F238E27FC236}">
                      <a16:creationId xmlns:a16="http://schemas.microsoft.com/office/drawing/2014/main" id="{D91753C2-01B1-548F-2BC9-388DBF377053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77D4352E-9B80-30A0-BC2B-BB84EF3EBB3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B8B48146-757E-8AAE-02B9-DEB5D340E1CA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218086C4-5802-EBDB-532E-A3179D45C7A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A388B35B-83E3-3B13-091F-9BC4D556A011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" name="フリーフォーム: 図形 45">
                  <a:extLst>
                    <a:ext uri="{FF2B5EF4-FFF2-40B4-BE49-F238E27FC236}">
                      <a16:creationId xmlns:a16="http://schemas.microsoft.com/office/drawing/2014/main" id="{A513A6F0-D918-2D01-D831-0FB403E40508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4475AC5D-0731-DBBE-171F-A13A2B141DF6}"/>
                    </a:ext>
                  </a:extLst>
                </p:cNvPr>
                <p:cNvSpPr/>
                <p:nvPr/>
              </p:nvSpPr>
              <p:spPr bwMode="auto">
                <a:xfrm>
                  <a:off x="641002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9DA06AFA-86CA-293A-FBC7-C08641CD703D}"/>
                    </a:ext>
                  </a:extLst>
                </p:cNvPr>
                <p:cNvSpPr/>
                <p:nvPr/>
              </p:nvSpPr>
              <p:spPr bwMode="auto">
                <a:xfrm>
                  <a:off x="1393477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49" name="ひし形 48">
                  <a:extLst>
                    <a:ext uri="{FF2B5EF4-FFF2-40B4-BE49-F238E27FC236}">
                      <a16:creationId xmlns:a16="http://schemas.microsoft.com/office/drawing/2014/main" id="{5A0098BD-C9A9-E411-6CD2-EE819A2014E0}"/>
                    </a:ext>
                  </a:extLst>
                </p:cNvPr>
                <p:cNvSpPr/>
                <p:nvPr/>
              </p:nvSpPr>
              <p:spPr bwMode="auto">
                <a:xfrm>
                  <a:off x="989616" y="2488737"/>
                  <a:ext cx="388694" cy="110258"/>
                </a:xfrm>
                <a:prstGeom prst="diamon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34BBF448-1CF7-0B6D-AB71-0B6F4F6AE31C}"/>
                    </a:ext>
                  </a:extLst>
                </p:cNvPr>
                <p:cNvSpPr/>
                <p:nvPr/>
              </p:nvSpPr>
              <p:spPr bwMode="auto">
                <a:xfrm>
                  <a:off x="754148" y="2057740"/>
                  <a:ext cx="95502" cy="9550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70B76C4E-EBBA-042E-5865-E4E88FB30577}"/>
                    </a:ext>
                  </a:extLst>
                </p:cNvPr>
                <p:cNvSpPr/>
                <p:nvPr/>
              </p:nvSpPr>
              <p:spPr bwMode="auto">
                <a:xfrm>
                  <a:off x="1506623" y="2057740"/>
                  <a:ext cx="95502" cy="9550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DBCDA74C-B280-A424-EF09-E33DA876798E}"/>
                  </a:ext>
                </a:extLst>
              </p:cNvPr>
              <p:cNvGrpSpPr/>
              <p:nvPr/>
            </p:nvGrpSpPr>
            <p:grpSpPr>
              <a:xfrm>
                <a:off x="5750790" y="983492"/>
                <a:ext cx="1346726" cy="4065587"/>
                <a:chOff x="5406474" y="983492"/>
                <a:chExt cx="1346726" cy="4065587"/>
              </a:xfrm>
            </p:grpSpPr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32FD5E7D-6A60-5157-8BD5-F5626BA5AFC9}"/>
                    </a:ext>
                  </a:extLst>
                </p:cNvPr>
                <p:cNvSpPr/>
                <p:nvPr/>
              </p:nvSpPr>
              <p:spPr bwMode="auto">
                <a:xfrm>
                  <a:off x="5406474" y="983492"/>
                  <a:ext cx="1346726" cy="4065587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7" name="直線コネクタ 16">
                  <a:extLst>
                    <a:ext uri="{FF2B5EF4-FFF2-40B4-BE49-F238E27FC236}">
                      <a16:creationId xmlns:a16="http://schemas.microsoft.com/office/drawing/2014/main" id="{4C5881FB-018F-9A60-5C36-0D93B0D2F9EC}"/>
                    </a:ext>
                  </a:extLst>
                </p:cNvPr>
                <p:cNvCxnSpPr/>
                <p:nvPr/>
              </p:nvCxnSpPr>
              <p:spPr bwMode="auto">
                <a:xfrm>
                  <a:off x="6753200" y="983492"/>
                  <a:ext cx="0" cy="406558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81B724A0-9CD1-77C2-0E86-53544C1EFA20}"/>
                  </a:ext>
                </a:extLst>
              </p:cNvPr>
              <p:cNvSpPr/>
              <p:nvPr/>
            </p:nvSpPr>
            <p:spPr>
              <a:xfrm rot="18000000" flipH="1" flipV="1">
                <a:off x="6584720" y="2668618"/>
                <a:ext cx="578749" cy="640819"/>
              </a:xfrm>
              <a:custGeom>
                <a:avLst/>
                <a:gdLst>
                  <a:gd name="connsiteX0" fmla="*/ 1502028 w 2087855"/>
                  <a:gd name="connsiteY0" fmla="*/ 0 h 2311774"/>
                  <a:gd name="connsiteX1" fmla="*/ 1215432 w 2087855"/>
                  <a:gd name="connsiteY1" fmla="*/ 0 h 2311774"/>
                  <a:gd name="connsiteX2" fmla="*/ 629605 w 2087855"/>
                  <a:gd name="connsiteY2" fmla="*/ 585827 h 2311774"/>
                  <a:gd name="connsiteX3" fmla="*/ 629605 w 2087855"/>
                  <a:gd name="connsiteY3" fmla="*/ 650679 h 2311774"/>
                  <a:gd name="connsiteX4" fmla="*/ 628565 w 2087855"/>
                  <a:gd name="connsiteY4" fmla="*/ 649625 h 2311774"/>
                  <a:gd name="connsiteX5" fmla="*/ 63895 w 2087855"/>
                  <a:gd name="connsiteY5" fmla="*/ 1206629 h 2311774"/>
                  <a:gd name="connsiteX6" fmla="*/ 61821 w 2087855"/>
                  <a:gd name="connsiteY6" fmla="*/ 1510115 h 2311774"/>
                  <a:gd name="connsiteX7" fmla="*/ 365307 w 2087855"/>
                  <a:gd name="connsiteY7" fmla="*/ 1512189 h 2311774"/>
                  <a:gd name="connsiteX8" fmla="*/ 710528 w 2087855"/>
                  <a:gd name="connsiteY8" fmla="*/ 1171654 h 2311774"/>
                  <a:gd name="connsiteX9" fmla="*/ 766585 w 2087855"/>
                  <a:gd name="connsiteY9" fmla="*/ 1171654 h 2311774"/>
                  <a:gd name="connsiteX10" fmla="*/ 766585 w 2087855"/>
                  <a:gd name="connsiteY10" fmla="*/ 2063682 h 2311774"/>
                  <a:gd name="connsiteX11" fmla="*/ 911676 w 2087855"/>
                  <a:gd name="connsiteY11" fmla="*/ 2208773 h 2311774"/>
                  <a:gd name="connsiteX12" fmla="*/ 1056767 w 2087855"/>
                  <a:gd name="connsiteY12" fmla="*/ 2063682 h 2311774"/>
                  <a:gd name="connsiteX13" fmla="*/ 1056767 w 2087855"/>
                  <a:gd name="connsiteY13" fmla="*/ 1171654 h 2311774"/>
                  <a:gd name="connsiteX14" fmla="*/ 1115835 w 2087855"/>
                  <a:gd name="connsiteY14" fmla="*/ 1171654 h 2311774"/>
                  <a:gd name="connsiteX15" fmla="*/ 1115835 w 2087855"/>
                  <a:gd name="connsiteY15" fmla="*/ 2166683 h 2311774"/>
                  <a:gd name="connsiteX16" fmla="*/ 1260926 w 2087855"/>
                  <a:gd name="connsiteY16" fmla="*/ 2311774 h 2311774"/>
                  <a:gd name="connsiteX17" fmla="*/ 1406017 w 2087855"/>
                  <a:gd name="connsiteY17" fmla="*/ 2166683 h 2311774"/>
                  <a:gd name="connsiteX18" fmla="*/ 1406017 w 2087855"/>
                  <a:gd name="connsiteY18" fmla="*/ 1171654 h 2311774"/>
                  <a:gd name="connsiteX19" fmla="*/ 1465085 w 2087855"/>
                  <a:gd name="connsiteY19" fmla="*/ 1171654 h 2311774"/>
                  <a:gd name="connsiteX20" fmla="*/ 1465085 w 2087855"/>
                  <a:gd name="connsiteY20" fmla="*/ 2063682 h 2311774"/>
                  <a:gd name="connsiteX21" fmla="*/ 1610176 w 2087855"/>
                  <a:gd name="connsiteY21" fmla="*/ 2208773 h 2311774"/>
                  <a:gd name="connsiteX22" fmla="*/ 1755267 w 2087855"/>
                  <a:gd name="connsiteY22" fmla="*/ 2063682 h 2311774"/>
                  <a:gd name="connsiteX23" fmla="*/ 1755267 w 2087855"/>
                  <a:gd name="connsiteY23" fmla="*/ 1171654 h 2311774"/>
                  <a:gd name="connsiteX24" fmla="*/ 1814335 w 2087855"/>
                  <a:gd name="connsiteY24" fmla="*/ 1171654 h 2311774"/>
                  <a:gd name="connsiteX25" fmla="*/ 1814335 w 2087855"/>
                  <a:gd name="connsiteY25" fmla="*/ 1904406 h 2311774"/>
                  <a:gd name="connsiteX26" fmla="*/ 1951095 w 2087855"/>
                  <a:gd name="connsiteY26" fmla="*/ 2041166 h 2311774"/>
                  <a:gd name="connsiteX27" fmla="*/ 2087855 w 2087855"/>
                  <a:gd name="connsiteY27" fmla="*/ 1904406 h 2311774"/>
                  <a:gd name="connsiteX28" fmla="*/ 2087855 w 2087855"/>
                  <a:gd name="connsiteY28" fmla="*/ 1171654 h 2311774"/>
                  <a:gd name="connsiteX29" fmla="*/ 2087855 w 2087855"/>
                  <a:gd name="connsiteY29" fmla="*/ 1140119 h 2311774"/>
                  <a:gd name="connsiteX30" fmla="*/ 2087855 w 2087855"/>
                  <a:gd name="connsiteY30" fmla="*/ 585827 h 2311774"/>
                  <a:gd name="connsiteX31" fmla="*/ 1502028 w 2087855"/>
                  <a:gd name="connsiteY31" fmla="*/ 0 h 2311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087855" h="2311774">
                    <a:moveTo>
                      <a:pt x="1502028" y="0"/>
                    </a:moveTo>
                    <a:lnTo>
                      <a:pt x="1215432" y="0"/>
                    </a:lnTo>
                    <a:cubicBezTo>
                      <a:pt x="891889" y="0"/>
                      <a:pt x="629605" y="262284"/>
                      <a:pt x="629605" y="585827"/>
                    </a:cubicBezTo>
                    <a:lnTo>
                      <a:pt x="629605" y="650679"/>
                    </a:lnTo>
                    <a:lnTo>
                      <a:pt x="628565" y="649625"/>
                    </a:lnTo>
                    <a:lnTo>
                      <a:pt x="63895" y="1206629"/>
                    </a:lnTo>
                    <a:cubicBezTo>
                      <a:pt x="-20482" y="1289861"/>
                      <a:pt x="-21411" y="1425737"/>
                      <a:pt x="61821" y="1510115"/>
                    </a:cubicBezTo>
                    <a:cubicBezTo>
                      <a:pt x="145054" y="1594492"/>
                      <a:pt x="280930" y="1595421"/>
                      <a:pt x="365307" y="1512189"/>
                    </a:cubicBezTo>
                    <a:lnTo>
                      <a:pt x="710528" y="1171654"/>
                    </a:lnTo>
                    <a:lnTo>
                      <a:pt x="766585" y="1171654"/>
                    </a:lnTo>
                    <a:lnTo>
                      <a:pt x="766585" y="2063682"/>
                    </a:lnTo>
                    <a:cubicBezTo>
                      <a:pt x="766585" y="2143814"/>
                      <a:pt x="831544" y="2208773"/>
                      <a:pt x="911676" y="2208773"/>
                    </a:cubicBezTo>
                    <a:cubicBezTo>
                      <a:pt x="991808" y="2208773"/>
                      <a:pt x="1056767" y="2143814"/>
                      <a:pt x="1056767" y="2063682"/>
                    </a:cubicBezTo>
                    <a:lnTo>
                      <a:pt x="1056767" y="1171654"/>
                    </a:lnTo>
                    <a:lnTo>
                      <a:pt x="1115835" y="1171654"/>
                    </a:lnTo>
                    <a:lnTo>
                      <a:pt x="1115835" y="2166683"/>
                    </a:lnTo>
                    <a:cubicBezTo>
                      <a:pt x="1115835" y="2246815"/>
                      <a:pt x="1180794" y="2311774"/>
                      <a:pt x="1260926" y="2311774"/>
                    </a:cubicBezTo>
                    <a:cubicBezTo>
                      <a:pt x="1341058" y="2311774"/>
                      <a:pt x="1406017" y="2246815"/>
                      <a:pt x="1406017" y="2166683"/>
                    </a:cubicBezTo>
                    <a:lnTo>
                      <a:pt x="1406017" y="1171654"/>
                    </a:lnTo>
                    <a:lnTo>
                      <a:pt x="1465085" y="1171654"/>
                    </a:lnTo>
                    <a:lnTo>
                      <a:pt x="1465085" y="2063682"/>
                    </a:lnTo>
                    <a:cubicBezTo>
                      <a:pt x="1465085" y="2143814"/>
                      <a:pt x="1530044" y="2208773"/>
                      <a:pt x="1610176" y="2208773"/>
                    </a:cubicBezTo>
                    <a:cubicBezTo>
                      <a:pt x="1690308" y="2208773"/>
                      <a:pt x="1755267" y="2143814"/>
                      <a:pt x="1755267" y="2063682"/>
                    </a:cubicBezTo>
                    <a:lnTo>
                      <a:pt x="1755267" y="1171654"/>
                    </a:lnTo>
                    <a:lnTo>
                      <a:pt x="1814335" y="1171654"/>
                    </a:lnTo>
                    <a:lnTo>
                      <a:pt x="1814335" y="1904406"/>
                    </a:lnTo>
                    <a:cubicBezTo>
                      <a:pt x="1814335" y="1979936"/>
                      <a:pt x="1875565" y="2041166"/>
                      <a:pt x="1951095" y="2041166"/>
                    </a:cubicBezTo>
                    <a:cubicBezTo>
                      <a:pt x="2026625" y="2041166"/>
                      <a:pt x="2087855" y="1979936"/>
                      <a:pt x="2087855" y="1904406"/>
                    </a:cubicBezTo>
                    <a:lnTo>
                      <a:pt x="2087855" y="1171654"/>
                    </a:lnTo>
                    <a:lnTo>
                      <a:pt x="2087855" y="1140119"/>
                    </a:lnTo>
                    <a:lnTo>
                      <a:pt x="2087855" y="585827"/>
                    </a:lnTo>
                    <a:cubicBezTo>
                      <a:pt x="2087855" y="262284"/>
                      <a:pt x="1825571" y="0"/>
                      <a:pt x="15020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99941655-A1B6-9D93-BD95-B22F2AEABD59}"/>
                  </a:ext>
                </a:extLst>
              </p:cNvPr>
              <p:cNvSpPr/>
              <p:nvPr/>
            </p:nvSpPr>
            <p:spPr bwMode="auto">
              <a:xfrm rot="7359131" flipH="1">
                <a:off x="7201680" y="2800114"/>
                <a:ext cx="789230" cy="1118265"/>
              </a:xfrm>
              <a:custGeom>
                <a:avLst/>
                <a:gdLst>
                  <a:gd name="connsiteX0" fmla="*/ 427532 w 789230"/>
                  <a:gd name="connsiteY0" fmla="*/ 1118265 h 1118265"/>
                  <a:gd name="connsiteX1" fmla="*/ 427532 w 789230"/>
                  <a:gd name="connsiteY1" fmla="*/ 594003 h 1118265"/>
                  <a:gd name="connsiteX2" fmla="*/ 463516 w 789230"/>
                  <a:gd name="connsiteY2" fmla="*/ 617062 h 1118265"/>
                  <a:gd name="connsiteX3" fmla="*/ 490828 w 789230"/>
                  <a:gd name="connsiteY3" fmla="*/ 630916 h 1118265"/>
                  <a:gd name="connsiteX4" fmla="*/ 677500 w 789230"/>
                  <a:gd name="connsiteY4" fmla="*/ 339609 h 1118265"/>
                  <a:gd name="connsiteX5" fmla="*/ 789230 w 789230"/>
                  <a:gd name="connsiteY5" fmla="*/ 458126 h 1118265"/>
                  <a:gd name="connsiteX6" fmla="*/ 787673 w 789230"/>
                  <a:gd name="connsiteY6" fmla="*/ 391367 h 1118265"/>
                  <a:gd name="connsiteX7" fmla="*/ 694186 w 789230"/>
                  <a:gd name="connsiteY7" fmla="*/ 257097 h 1118265"/>
                  <a:gd name="connsiteX8" fmla="*/ 345810 w 789230"/>
                  <a:gd name="connsiteY8" fmla="*/ 33854 h 1118265"/>
                  <a:gd name="connsiteX9" fmla="*/ 266689 w 789230"/>
                  <a:gd name="connsiteY9" fmla="*/ 3105 h 1118265"/>
                  <a:gd name="connsiteX10" fmla="*/ 233032 w 789230"/>
                  <a:gd name="connsiteY10" fmla="*/ 3889 h 1118265"/>
                  <a:gd name="connsiteX11" fmla="*/ 213766 w 789230"/>
                  <a:gd name="connsiteY11" fmla="*/ 0 h 1118265"/>
                  <a:gd name="connsiteX12" fmla="*/ 189466 w 789230"/>
                  <a:gd name="connsiteY12" fmla="*/ 4906 h 1118265"/>
                  <a:gd name="connsiteX13" fmla="*/ 184762 w 789230"/>
                  <a:gd name="connsiteY13" fmla="*/ 5016 h 1118265"/>
                  <a:gd name="connsiteX14" fmla="*/ 181111 w 789230"/>
                  <a:gd name="connsiteY14" fmla="*/ 6593 h 1118265"/>
                  <a:gd name="connsiteX15" fmla="*/ 130559 w 789230"/>
                  <a:gd name="connsiteY15" fmla="*/ 16799 h 1118265"/>
                  <a:gd name="connsiteX16" fmla="*/ 0 w 789230"/>
                  <a:gd name="connsiteY16" fmla="*/ 213766 h 1118265"/>
                  <a:gd name="connsiteX17" fmla="*/ 0 w 789230"/>
                  <a:gd name="connsiteY17" fmla="*/ 1118265 h 1118265"/>
                  <a:gd name="connsiteX0" fmla="*/ 677500 w 789230"/>
                  <a:gd name="connsiteY0" fmla="*/ 339609 h 1118265"/>
                  <a:gd name="connsiteX1" fmla="*/ 789230 w 789230"/>
                  <a:gd name="connsiteY1" fmla="*/ 458126 h 1118265"/>
                  <a:gd name="connsiteX2" fmla="*/ 787673 w 789230"/>
                  <a:gd name="connsiteY2" fmla="*/ 391367 h 1118265"/>
                  <a:gd name="connsiteX3" fmla="*/ 694186 w 789230"/>
                  <a:gd name="connsiteY3" fmla="*/ 257097 h 1118265"/>
                  <a:gd name="connsiteX4" fmla="*/ 345810 w 789230"/>
                  <a:gd name="connsiteY4" fmla="*/ 33854 h 1118265"/>
                  <a:gd name="connsiteX5" fmla="*/ 266689 w 789230"/>
                  <a:gd name="connsiteY5" fmla="*/ 3105 h 1118265"/>
                  <a:gd name="connsiteX6" fmla="*/ 233032 w 789230"/>
                  <a:gd name="connsiteY6" fmla="*/ 3889 h 1118265"/>
                  <a:gd name="connsiteX7" fmla="*/ 213766 w 789230"/>
                  <a:gd name="connsiteY7" fmla="*/ 0 h 1118265"/>
                  <a:gd name="connsiteX8" fmla="*/ 189466 w 789230"/>
                  <a:gd name="connsiteY8" fmla="*/ 4906 h 1118265"/>
                  <a:gd name="connsiteX9" fmla="*/ 184762 w 789230"/>
                  <a:gd name="connsiteY9" fmla="*/ 5016 h 1118265"/>
                  <a:gd name="connsiteX10" fmla="*/ 181111 w 789230"/>
                  <a:gd name="connsiteY10" fmla="*/ 6593 h 1118265"/>
                  <a:gd name="connsiteX11" fmla="*/ 130559 w 789230"/>
                  <a:gd name="connsiteY11" fmla="*/ 16799 h 1118265"/>
                  <a:gd name="connsiteX12" fmla="*/ 0 w 789230"/>
                  <a:gd name="connsiteY12" fmla="*/ 213766 h 1118265"/>
                  <a:gd name="connsiteX13" fmla="*/ 0 w 789230"/>
                  <a:gd name="connsiteY13" fmla="*/ 1118265 h 1118265"/>
                  <a:gd name="connsiteX14" fmla="*/ 427532 w 789230"/>
                  <a:gd name="connsiteY14" fmla="*/ 1118265 h 1118265"/>
                  <a:gd name="connsiteX15" fmla="*/ 427532 w 789230"/>
                  <a:gd name="connsiteY15" fmla="*/ 594003 h 1118265"/>
                  <a:gd name="connsiteX16" fmla="*/ 463516 w 789230"/>
                  <a:gd name="connsiteY16" fmla="*/ 617062 h 1118265"/>
                  <a:gd name="connsiteX17" fmla="*/ 490828 w 789230"/>
                  <a:gd name="connsiteY17" fmla="*/ 630916 h 1118265"/>
                  <a:gd name="connsiteX18" fmla="*/ 768940 w 789230"/>
                  <a:gd name="connsiteY18" fmla="*/ 431049 h 1118265"/>
                  <a:gd name="connsiteX0" fmla="*/ 677500 w 789230"/>
                  <a:gd name="connsiteY0" fmla="*/ 339609 h 1118265"/>
                  <a:gd name="connsiteX1" fmla="*/ 789230 w 789230"/>
                  <a:gd name="connsiteY1" fmla="*/ 458126 h 1118265"/>
                  <a:gd name="connsiteX2" fmla="*/ 787673 w 789230"/>
                  <a:gd name="connsiteY2" fmla="*/ 391367 h 1118265"/>
                  <a:gd name="connsiteX3" fmla="*/ 694186 w 789230"/>
                  <a:gd name="connsiteY3" fmla="*/ 257097 h 1118265"/>
                  <a:gd name="connsiteX4" fmla="*/ 345810 w 789230"/>
                  <a:gd name="connsiteY4" fmla="*/ 33854 h 1118265"/>
                  <a:gd name="connsiteX5" fmla="*/ 266689 w 789230"/>
                  <a:gd name="connsiteY5" fmla="*/ 3105 h 1118265"/>
                  <a:gd name="connsiteX6" fmla="*/ 233032 w 789230"/>
                  <a:gd name="connsiteY6" fmla="*/ 3889 h 1118265"/>
                  <a:gd name="connsiteX7" fmla="*/ 213766 w 789230"/>
                  <a:gd name="connsiteY7" fmla="*/ 0 h 1118265"/>
                  <a:gd name="connsiteX8" fmla="*/ 189466 w 789230"/>
                  <a:gd name="connsiteY8" fmla="*/ 4906 h 1118265"/>
                  <a:gd name="connsiteX9" fmla="*/ 184762 w 789230"/>
                  <a:gd name="connsiteY9" fmla="*/ 5016 h 1118265"/>
                  <a:gd name="connsiteX10" fmla="*/ 181111 w 789230"/>
                  <a:gd name="connsiteY10" fmla="*/ 6593 h 1118265"/>
                  <a:gd name="connsiteX11" fmla="*/ 130559 w 789230"/>
                  <a:gd name="connsiteY11" fmla="*/ 16799 h 1118265"/>
                  <a:gd name="connsiteX12" fmla="*/ 0 w 789230"/>
                  <a:gd name="connsiteY12" fmla="*/ 213766 h 1118265"/>
                  <a:gd name="connsiteX13" fmla="*/ 0 w 789230"/>
                  <a:gd name="connsiteY13" fmla="*/ 1118265 h 1118265"/>
                  <a:gd name="connsiteX14" fmla="*/ 427532 w 789230"/>
                  <a:gd name="connsiteY14" fmla="*/ 1118265 h 1118265"/>
                  <a:gd name="connsiteX15" fmla="*/ 427532 w 789230"/>
                  <a:gd name="connsiteY15" fmla="*/ 594003 h 1118265"/>
                  <a:gd name="connsiteX16" fmla="*/ 463516 w 789230"/>
                  <a:gd name="connsiteY16" fmla="*/ 617062 h 1118265"/>
                  <a:gd name="connsiteX17" fmla="*/ 490828 w 789230"/>
                  <a:gd name="connsiteY17" fmla="*/ 630916 h 1118265"/>
                  <a:gd name="connsiteX0" fmla="*/ 789230 w 789230"/>
                  <a:gd name="connsiteY0" fmla="*/ 458126 h 1118265"/>
                  <a:gd name="connsiteX1" fmla="*/ 787673 w 789230"/>
                  <a:gd name="connsiteY1" fmla="*/ 391367 h 1118265"/>
                  <a:gd name="connsiteX2" fmla="*/ 694186 w 789230"/>
                  <a:gd name="connsiteY2" fmla="*/ 257097 h 1118265"/>
                  <a:gd name="connsiteX3" fmla="*/ 345810 w 789230"/>
                  <a:gd name="connsiteY3" fmla="*/ 33854 h 1118265"/>
                  <a:gd name="connsiteX4" fmla="*/ 266689 w 789230"/>
                  <a:gd name="connsiteY4" fmla="*/ 3105 h 1118265"/>
                  <a:gd name="connsiteX5" fmla="*/ 233032 w 789230"/>
                  <a:gd name="connsiteY5" fmla="*/ 3889 h 1118265"/>
                  <a:gd name="connsiteX6" fmla="*/ 213766 w 789230"/>
                  <a:gd name="connsiteY6" fmla="*/ 0 h 1118265"/>
                  <a:gd name="connsiteX7" fmla="*/ 189466 w 789230"/>
                  <a:gd name="connsiteY7" fmla="*/ 4906 h 1118265"/>
                  <a:gd name="connsiteX8" fmla="*/ 184762 w 789230"/>
                  <a:gd name="connsiteY8" fmla="*/ 5016 h 1118265"/>
                  <a:gd name="connsiteX9" fmla="*/ 181111 w 789230"/>
                  <a:gd name="connsiteY9" fmla="*/ 6593 h 1118265"/>
                  <a:gd name="connsiteX10" fmla="*/ 130559 w 789230"/>
                  <a:gd name="connsiteY10" fmla="*/ 16799 h 1118265"/>
                  <a:gd name="connsiteX11" fmla="*/ 0 w 789230"/>
                  <a:gd name="connsiteY11" fmla="*/ 213766 h 1118265"/>
                  <a:gd name="connsiteX12" fmla="*/ 0 w 789230"/>
                  <a:gd name="connsiteY12" fmla="*/ 1118265 h 1118265"/>
                  <a:gd name="connsiteX13" fmla="*/ 427532 w 789230"/>
                  <a:gd name="connsiteY13" fmla="*/ 1118265 h 1118265"/>
                  <a:gd name="connsiteX14" fmla="*/ 427532 w 789230"/>
                  <a:gd name="connsiteY14" fmla="*/ 594003 h 1118265"/>
                  <a:gd name="connsiteX15" fmla="*/ 463516 w 789230"/>
                  <a:gd name="connsiteY15" fmla="*/ 617062 h 1118265"/>
                  <a:gd name="connsiteX16" fmla="*/ 490828 w 789230"/>
                  <a:gd name="connsiteY16" fmla="*/ 630916 h 1118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9230" h="1118265">
                    <a:moveTo>
                      <a:pt x="789230" y="458126"/>
                    </a:moveTo>
                    <a:lnTo>
                      <a:pt x="787673" y="391367"/>
                    </a:lnTo>
                    <a:cubicBezTo>
                      <a:pt x="775974" y="337925"/>
                      <a:pt x="743887" y="288946"/>
                      <a:pt x="694186" y="257097"/>
                    </a:cubicBezTo>
                    <a:lnTo>
                      <a:pt x="345810" y="33854"/>
                    </a:lnTo>
                    <a:cubicBezTo>
                      <a:pt x="320960" y="17930"/>
                      <a:pt x="294058" y="7795"/>
                      <a:pt x="266689" y="3105"/>
                    </a:cubicBezTo>
                    <a:lnTo>
                      <a:pt x="233032" y="3889"/>
                    </a:lnTo>
                    <a:lnTo>
                      <a:pt x="213766" y="0"/>
                    </a:lnTo>
                    <a:lnTo>
                      <a:pt x="189466" y="4906"/>
                    </a:lnTo>
                    <a:lnTo>
                      <a:pt x="184762" y="5016"/>
                    </a:lnTo>
                    <a:lnTo>
                      <a:pt x="181111" y="6593"/>
                    </a:lnTo>
                    <a:lnTo>
                      <a:pt x="130559" y="16799"/>
                    </a:lnTo>
                    <a:cubicBezTo>
                      <a:pt x="53835" y="49250"/>
                      <a:pt x="0" y="125221"/>
                      <a:pt x="0" y="213766"/>
                    </a:cubicBezTo>
                    <a:lnTo>
                      <a:pt x="0" y="1118265"/>
                    </a:lnTo>
                    <a:lnTo>
                      <a:pt x="427532" y="1118265"/>
                    </a:lnTo>
                    <a:lnTo>
                      <a:pt x="427532" y="594003"/>
                    </a:lnTo>
                    <a:lnTo>
                      <a:pt x="463516" y="617062"/>
                    </a:lnTo>
                    <a:lnTo>
                      <a:pt x="490828" y="630916"/>
                    </a:lnTo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7820499D-09A1-7397-410A-ACD7826D7D1A}"/>
                </a:ext>
              </a:extLst>
            </p:cNvPr>
            <p:cNvGrpSpPr/>
            <p:nvPr/>
          </p:nvGrpSpPr>
          <p:grpSpPr>
            <a:xfrm flipH="1">
              <a:off x="7134508" y="4624154"/>
              <a:ext cx="783060" cy="422315"/>
              <a:chOff x="6758359" y="167068"/>
              <a:chExt cx="783060" cy="422315"/>
            </a:xfrm>
          </p:grpSpPr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475ED030-7DBC-CBC8-D28D-9C4AAD9D6DA4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48FF42F4-083B-D721-473D-97C3503CD491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DE946142-7D36-5E77-0728-C9216A5526E0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マンション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住民以外の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ゴミ出し禁止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5628489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4227479C-25ED-829E-EC69-D02DE98A54B6}"/>
              </a:ext>
            </a:extLst>
          </p:cNvPr>
          <p:cNvSpPr txBox="1"/>
          <p:nvPr/>
        </p:nvSpPr>
        <p:spPr>
          <a:xfrm rot="900000">
            <a:off x="2331147" y="8362641"/>
            <a:ext cx="2319800" cy="7286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見逃さへんで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16F6C058-8E3A-AFAF-2FDD-6D48E9A237D4}"/>
              </a:ext>
            </a:extLst>
          </p:cNvPr>
          <p:cNvSpPr/>
          <p:nvPr/>
        </p:nvSpPr>
        <p:spPr>
          <a:xfrm>
            <a:off x="358972" y="347458"/>
            <a:ext cx="6140056" cy="6199273"/>
          </a:xfrm>
          <a:custGeom>
            <a:avLst/>
            <a:gdLst>
              <a:gd name="connsiteX0" fmla="*/ 443474 w 6140056"/>
              <a:gd name="connsiteY0" fmla="*/ 0 h 6199273"/>
              <a:gd name="connsiteX1" fmla="*/ 5696582 w 6140056"/>
              <a:gd name="connsiteY1" fmla="*/ 0 h 6199273"/>
              <a:gd name="connsiteX2" fmla="*/ 6140056 w 6140056"/>
              <a:gd name="connsiteY2" fmla="*/ 443474 h 6199273"/>
              <a:gd name="connsiteX3" fmla="*/ 6140056 w 6140056"/>
              <a:gd name="connsiteY3" fmla="*/ 5334692 h 6199273"/>
              <a:gd name="connsiteX4" fmla="*/ 5696582 w 6140056"/>
              <a:gd name="connsiteY4" fmla="*/ 5778166 h 6199273"/>
              <a:gd name="connsiteX5" fmla="*/ 2575432 w 6140056"/>
              <a:gd name="connsiteY5" fmla="*/ 5778166 h 6199273"/>
              <a:gd name="connsiteX6" fmla="*/ 2549129 w 6140056"/>
              <a:gd name="connsiteY6" fmla="*/ 5826625 h 6199273"/>
              <a:gd name="connsiteX7" fmla="*/ 1848262 w 6140056"/>
              <a:gd name="connsiteY7" fmla="*/ 6199273 h 6199273"/>
              <a:gd name="connsiteX8" fmla="*/ 2159331 w 6140056"/>
              <a:gd name="connsiteY8" fmla="*/ 5826547 h 6199273"/>
              <a:gd name="connsiteX9" fmla="*/ 2180140 w 6140056"/>
              <a:gd name="connsiteY9" fmla="*/ 5778166 h 6199273"/>
              <a:gd name="connsiteX10" fmla="*/ 443474 w 6140056"/>
              <a:gd name="connsiteY10" fmla="*/ 5778166 h 6199273"/>
              <a:gd name="connsiteX11" fmla="*/ 0 w 6140056"/>
              <a:gd name="connsiteY11" fmla="*/ 5334692 h 6199273"/>
              <a:gd name="connsiteX12" fmla="*/ 0 w 6140056"/>
              <a:gd name="connsiteY12" fmla="*/ 443474 h 6199273"/>
              <a:gd name="connsiteX13" fmla="*/ 443474 w 6140056"/>
              <a:gd name="connsiteY13" fmla="*/ 0 h 61992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140056" h="6199273">
                <a:moveTo>
                  <a:pt x="443474" y="0"/>
                </a:moveTo>
                <a:lnTo>
                  <a:pt x="5696582" y="0"/>
                </a:lnTo>
                <a:cubicBezTo>
                  <a:pt x="5941506" y="0"/>
                  <a:pt x="6140056" y="198550"/>
                  <a:pt x="6140056" y="443474"/>
                </a:cubicBezTo>
                <a:lnTo>
                  <a:pt x="6140056" y="5334692"/>
                </a:lnTo>
                <a:cubicBezTo>
                  <a:pt x="6140056" y="5579616"/>
                  <a:pt x="5941506" y="5778166"/>
                  <a:pt x="5696582" y="5778166"/>
                </a:cubicBezTo>
                <a:lnTo>
                  <a:pt x="2575432" y="5778166"/>
                </a:lnTo>
                <a:lnTo>
                  <a:pt x="2549129" y="5826625"/>
                </a:lnTo>
                <a:cubicBezTo>
                  <a:pt x="2397238" y="6051454"/>
                  <a:pt x="2140012" y="6199273"/>
                  <a:pt x="1848262" y="6199273"/>
                </a:cubicBezTo>
                <a:cubicBezTo>
                  <a:pt x="1981281" y="6099509"/>
                  <a:pt x="2086933" y="5971342"/>
                  <a:pt x="2159331" y="5826547"/>
                </a:cubicBezTo>
                <a:lnTo>
                  <a:pt x="2180140" y="5778166"/>
                </a:lnTo>
                <a:lnTo>
                  <a:pt x="443474" y="5778166"/>
                </a:lnTo>
                <a:cubicBezTo>
                  <a:pt x="198550" y="5778166"/>
                  <a:pt x="0" y="5579616"/>
                  <a:pt x="0" y="5334692"/>
                </a:cubicBezTo>
                <a:lnTo>
                  <a:pt x="0" y="443474"/>
                </a:lnTo>
                <a:cubicBezTo>
                  <a:pt x="0" y="198550"/>
                  <a:pt x="198550" y="0"/>
                  <a:pt x="443474" y="0"/>
                </a:cubicBezTo>
                <a:close/>
              </a:path>
            </a:pathLst>
          </a:custGeom>
          <a:solidFill>
            <a:srgbClr val="FFFF00"/>
          </a:solidFill>
          <a:ln w="762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0BFBA28-8A45-C6D7-A20C-E007E81E04EB}"/>
              </a:ext>
            </a:extLst>
          </p:cNvPr>
          <p:cNvSpPr txBox="1"/>
          <p:nvPr/>
        </p:nvSpPr>
        <p:spPr>
          <a:xfrm>
            <a:off x="713442" y="810490"/>
            <a:ext cx="5458757" cy="493842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マンション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住民以外の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ゴミ出し厳禁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196D09DE-CE12-E273-49A5-D4A1979E880F}"/>
              </a:ext>
            </a:extLst>
          </p:cNvPr>
          <p:cNvGrpSpPr/>
          <p:nvPr/>
        </p:nvGrpSpPr>
        <p:grpSpPr>
          <a:xfrm>
            <a:off x="249259" y="6467578"/>
            <a:ext cx="2230272" cy="3338523"/>
            <a:chOff x="9370290" y="967299"/>
            <a:chExt cx="2726799" cy="4081780"/>
          </a:xfrm>
        </p:grpSpPr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447583B1-7A3E-81E6-C2E7-F1BCF9B851EA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F9ABB732-5DA8-D6D4-7D9A-5DDD8CD4E628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2" name="グループ化 81">
                <a:extLst>
                  <a:ext uri="{FF2B5EF4-FFF2-40B4-BE49-F238E27FC236}">
                    <a16:creationId xmlns:a16="http://schemas.microsoft.com/office/drawing/2014/main" id="{EDCFFC45-71B1-1319-A142-0D084BF74EA3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29670CB2-1A96-4012-548B-F886206947BB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429ECEEE-9516-F6EC-780E-BA7D04CEBB6E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四角形: 上の 2 つの角を丸める 84">
                  <a:extLst>
                    <a:ext uri="{FF2B5EF4-FFF2-40B4-BE49-F238E27FC236}">
                      <a16:creationId xmlns:a16="http://schemas.microsoft.com/office/drawing/2014/main" id="{5E3CA594-CADA-6107-A3C5-9DEE5C3B3A3D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フリーフォーム: 図形 85">
                  <a:extLst>
                    <a:ext uri="{FF2B5EF4-FFF2-40B4-BE49-F238E27FC236}">
                      <a16:creationId xmlns:a16="http://schemas.microsoft.com/office/drawing/2014/main" id="{F02F75DA-2280-25E6-576B-D11687671707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台形 86">
                  <a:extLst>
                    <a:ext uri="{FF2B5EF4-FFF2-40B4-BE49-F238E27FC236}">
                      <a16:creationId xmlns:a16="http://schemas.microsoft.com/office/drawing/2014/main" id="{57976BD8-465B-F1AA-42B0-7FB9281844CE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8" name="フリーフォーム: 図形 87">
                  <a:extLst>
                    <a:ext uri="{FF2B5EF4-FFF2-40B4-BE49-F238E27FC236}">
                      <a16:creationId xmlns:a16="http://schemas.microsoft.com/office/drawing/2014/main" id="{A97D5AA3-7952-3400-33C4-920525BE8F8D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43F13ACC-6092-292C-8981-A15E46175C46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65B38EE6-EF2F-38D5-BE5C-D0D726A528ED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DE150124-2355-0427-57E1-86E0EB90F9F1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5BB6C4C7-4FC3-B214-A993-D4F032A73006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0870ED9E-0CD8-2157-9407-8C68A647DE0A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6AC103E1-385C-326D-2354-95EE41F6D95A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3BA8B4CD-0DB7-7402-0356-2C7DDC17EE4B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53605A4A-3445-46D0-1F29-9CA002E8B02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四角形: 上の 2 つの角を丸める 78">
                <a:extLst>
                  <a:ext uri="{FF2B5EF4-FFF2-40B4-BE49-F238E27FC236}">
                    <a16:creationId xmlns:a16="http://schemas.microsoft.com/office/drawing/2014/main" id="{996A94D3-9436-0A64-A73D-F34D22052547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DEE22DD6-E92D-E4C8-7E5A-12C91DB71F6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F2890D5E-2918-DB43-83FE-97EBAC5B79B6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A2064563-811C-1290-4716-BB297A5E2658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6065B699-4AA2-FA5D-2890-17862A6EAC93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F28D1D2-AF58-AD32-0E83-3B93662E9BCA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7" name="楕円 76">
                <a:extLst>
                  <a:ext uri="{FF2B5EF4-FFF2-40B4-BE49-F238E27FC236}">
                    <a16:creationId xmlns:a16="http://schemas.microsoft.com/office/drawing/2014/main" id="{8E5E42DF-7669-B708-C171-2F16DBB6E884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0323AC73-EC1F-672A-6660-34D50A5E92F5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EA911F98-7A5C-A34F-9D9E-5AB741722C92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1" name="直線コネクタ 70">
              <a:extLst>
                <a:ext uri="{FF2B5EF4-FFF2-40B4-BE49-F238E27FC236}">
                  <a16:creationId xmlns:a16="http://schemas.microsoft.com/office/drawing/2014/main" id="{308A922A-0728-4B99-21A0-38045C322E43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C106FF94-80F5-6C3A-CE4C-E8A85CDC60A5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F8CF66A-0422-E0A0-211B-62AED72932E4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167968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84F4F4-5F8B-CBAB-9407-820B1C658BB5}"/>
              </a:ext>
            </a:extLst>
          </p:cNvPr>
          <p:cNvSpPr txBox="1"/>
          <p:nvPr/>
        </p:nvSpPr>
        <p:spPr>
          <a:xfrm>
            <a:off x="451010" y="574836"/>
            <a:ext cx="5992928" cy="53213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マンション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住民でない方の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ゴミ出しは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固くお断りします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BB57753-E2BE-7EF4-3B86-D3643E64F3BD}"/>
              </a:ext>
            </a:extLst>
          </p:cNvPr>
          <p:cNvGrpSpPr/>
          <p:nvPr/>
        </p:nvGrpSpPr>
        <p:grpSpPr>
          <a:xfrm>
            <a:off x="1561292" y="6258145"/>
            <a:ext cx="3735415" cy="3315118"/>
            <a:chOff x="-2849997" y="921777"/>
            <a:chExt cx="2980487" cy="264513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1DA4727-C6EC-2A55-6C4A-E5A83FCA3D7E}"/>
                </a:ext>
              </a:extLst>
            </p:cNvPr>
            <p:cNvGrpSpPr/>
            <p:nvPr/>
          </p:nvGrpSpPr>
          <p:grpSpPr>
            <a:xfrm>
              <a:off x="-2443915" y="921777"/>
              <a:ext cx="2549635" cy="2645132"/>
              <a:chOff x="-8339464" y="-3160103"/>
              <a:chExt cx="3933135" cy="408045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AB342E8C-CB88-2C6A-8D43-50E4EB291325}"/>
                  </a:ext>
                </a:extLst>
              </p:cNvPr>
              <p:cNvGrpSpPr/>
              <p:nvPr/>
            </p:nvGrpSpPr>
            <p:grpSpPr>
              <a:xfrm>
                <a:off x="-7731853" y="-1898706"/>
                <a:ext cx="3325524" cy="2740408"/>
                <a:chOff x="3890929" y="-1475271"/>
                <a:chExt cx="3325524" cy="2740408"/>
              </a:xfrm>
            </p:grpSpPr>
            <p:grpSp>
              <p:nvGrpSpPr>
                <p:cNvPr id="47" name="グループ化 46">
                  <a:extLst>
                    <a:ext uri="{FF2B5EF4-FFF2-40B4-BE49-F238E27FC236}">
                      <a16:creationId xmlns:a16="http://schemas.microsoft.com/office/drawing/2014/main" id="{7D16DF76-5F13-1511-D4D7-8204A17B989B}"/>
                    </a:ext>
                  </a:extLst>
                </p:cNvPr>
                <p:cNvGrpSpPr/>
                <p:nvPr/>
              </p:nvGrpSpPr>
              <p:grpSpPr>
                <a:xfrm>
                  <a:off x="4790042" y="-1475271"/>
                  <a:ext cx="1572658" cy="1659624"/>
                  <a:chOff x="4934860" y="3588524"/>
                  <a:chExt cx="1242932" cy="1311665"/>
                </a:xfrm>
                <a:solidFill>
                  <a:srgbClr val="0066FF"/>
                </a:solidFill>
              </p:grpSpPr>
              <p:sp>
                <p:nvSpPr>
                  <p:cNvPr id="78" name="台形 77">
                    <a:extLst>
                      <a:ext uri="{FF2B5EF4-FFF2-40B4-BE49-F238E27FC236}">
                        <a16:creationId xmlns:a16="http://schemas.microsoft.com/office/drawing/2014/main" id="{0C8C9EB3-F0E8-3093-6B79-64B682C9BA2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9" name="楕円 16">
                    <a:extLst>
                      <a:ext uri="{FF2B5EF4-FFF2-40B4-BE49-F238E27FC236}">
                        <a16:creationId xmlns:a16="http://schemas.microsoft.com/office/drawing/2014/main" id="{FE127E85-B8A7-6915-1259-BA34C76281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0" name="グループ化 79">
                    <a:extLst>
                      <a:ext uri="{FF2B5EF4-FFF2-40B4-BE49-F238E27FC236}">
                        <a16:creationId xmlns:a16="http://schemas.microsoft.com/office/drawing/2014/main" id="{A1DF6AE2-8CCA-878B-4F51-341634C14402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81" name="楕円 16">
                      <a:extLst>
                        <a:ext uri="{FF2B5EF4-FFF2-40B4-BE49-F238E27FC236}">
                          <a16:creationId xmlns:a16="http://schemas.microsoft.com/office/drawing/2014/main" id="{B88BB80B-3E13-F221-1C6F-7E9BD3AEA49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2" name="楕円 16">
                      <a:extLst>
                        <a:ext uri="{FF2B5EF4-FFF2-40B4-BE49-F238E27FC236}">
                          <a16:creationId xmlns:a16="http://schemas.microsoft.com/office/drawing/2014/main" id="{00E6AE91-5865-C367-2E52-1FA55084111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48" name="グループ化 47">
                  <a:extLst>
                    <a:ext uri="{FF2B5EF4-FFF2-40B4-BE49-F238E27FC236}">
                      <a16:creationId xmlns:a16="http://schemas.microsoft.com/office/drawing/2014/main" id="{29B38724-6150-E171-3E67-BC6A7BBD3E53}"/>
                    </a:ext>
                  </a:extLst>
                </p:cNvPr>
                <p:cNvGrpSpPr/>
                <p:nvPr/>
              </p:nvGrpSpPr>
              <p:grpSpPr>
                <a:xfrm>
                  <a:off x="5643795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73" name="台形 72">
                    <a:extLst>
                      <a:ext uri="{FF2B5EF4-FFF2-40B4-BE49-F238E27FC236}">
                        <a16:creationId xmlns:a16="http://schemas.microsoft.com/office/drawing/2014/main" id="{B5BAD2B2-635C-011A-F607-CE9358AAC0E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4" name="楕円 16">
                    <a:extLst>
                      <a:ext uri="{FF2B5EF4-FFF2-40B4-BE49-F238E27FC236}">
                        <a16:creationId xmlns:a16="http://schemas.microsoft.com/office/drawing/2014/main" id="{2120ACB7-E95B-F780-8BA4-78081FF326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5" name="グループ化 74">
                    <a:extLst>
                      <a:ext uri="{FF2B5EF4-FFF2-40B4-BE49-F238E27FC236}">
                        <a16:creationId xmlns:a16="http://schemas.microsoft.com/office/drawing/2014/main" id="{FEFA832F-0F1E-A87C-63F4-7367A0AC18E3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76" name="楕円 16">
                      <a:extLst>
                        <a:ext uri="{FF2B5EF4-FFF2-40B4-BE49-F238E27FC236}">
                          <a16:creationId xmlns:a16="http://schemas.microsoft.com/office/drawing/2014/main" id="{FF88B193-FB73-00C6-064F-F5D5EE97139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7" name="楕円 16">
                      <a:extLst>
                        <a:ext uri="{FF2B5EF4-FFF2-40B4-BE49-F238E27FC236}">
                          <a16:creationId xmlns:a16="http://schemas.microsoft.com/office/drawing/2014/main" id="{C07F0673-2AAC-333A-EFC2-A600A4C5B13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49" name="グループ化 48">
                  <a:extLst>
                    <a:ext uri="{FF2B5EF4-FFF2-40B4-BE49-F238E27FC236}">
                      <a16:creationId xmlns:a16="http://schemas.microsoft.com/office/drawing/2014/main" id="{BD300268-EC57-A877-0468-D117DEE026AF}"/>
                    </a:ext>
                  </a:extLst>
                </p:cNvPr>
                <p:cNvGrpSpPr/>
                <p:nvPr/>
              </p:nvGrpSpPr>
              <p:grpSpPr>
                <a:xfrm>
                  <a:off x="3890929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68" name="台形 67">
                    <a:extLst>
                      <a:ext uri="{FF2B5EF4-FFF2-40B4-BE49-F238E27FC236}">
                        <a16:creationId xmlns:a16="http://schemas.microsoft.com/office/drawing/2014/main" id="{FB7F4695-F91D-7D42-7D99-5006C0B3D51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9" name="楕円 16">
                    <a:extLst>
                      <a:ext uri="{FF2B5EF4-FFF2-40B4-BE49-F238E27FC236}">
                        <a16:creationId xmlns:a16="http://schemas.microsoft.com/office/drawing/2014/main" id="{FE7E1CDD-8E94-6CD6-DBB6-92C4B86886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0" name="グループ化 69">
                    <a:extLst>
                      <a:ext uri="{FF2B5EF4-FFF2-40B4-BE49-F238E27FC236}">
                        <a16:creationId xmlns:a16="http://schemas.microsoft.com/office/drawing/2014/main" id="{2CE6A14E-8ED4-0F56-314C-FE247BDC6E1A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71" name="楕円 16">
                      <a:extLst>
                        <a:ext uri="{FF2B5EF4-FFF2-40B4-BE49-F238E27FC236}">
                          <a16:creationId xmlns:a16="http://schemas.microsoft.com/office/drawing/2014/main" id="{A78434E8-8882-D021-248C-2C59537013F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2" name="楕円 16">
                      <a:extLst>
                        <a:ext uri="{FF2B5EF4-FFF2-40B4-BE49-F238E27FC236}">
                          <a16:creationId xmlns:a16="http://schemas.microsoft.com/office/drawing/2014/main" id="{E27426BE-01BF-E61D-0BC1-8318B6B099F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A2A18D66-6C6E-0C10-D296-55C67AAA18E1}"/>
                    </a:ext>
                  </a:extLst>
                </p:cNvPr>
                <p:cNvGrpSpPr/>
                <p:nvPr/>
              </p:nvGrpSpPr>
              <p:grpSpPr>
                <a:xfrm>
                  <a:off x="4104242" y="-670712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63" name="台形 62">
                    <a:extLst>
                      <a:ext uri="{FF2B5EF4-FFF2-40B4-BE49-F238E27FC236}">
                        <a16:creationId xmlns:a16="http://schemas.microsoft.com/office/drawing/2014/main" id="{B6D68338-CA12-683B-A090-E725D75B484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4" name="楕円 16">
                    <a:extLst>
                      <a:ext uri="{FF2B5EF4-FFF2-40B4-BE49-F238E27FC236}">
                        <a16:creationId xmlns:a16="http://schemas.microsoft.com/office/drawing/2014/main" id="{D01496EA-264B-469D-E03E-82303983297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5" name="グループ化 64">
                    <a:extLst>
                      <a:ext uri="{FF2B5EF4-FFF2-40B4-BE49-F238E27FC236}">
                        <a16:creationId xmlns:a16="http://schemas.microsoft.com/office/drawing/2014/main" id="{43A494BA-87E1-000B-362D-454D77F807BC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66" name="楕円 16">
                      <a:extLst>
                        <a:ext uri="{FF2B5EF4-FFF2-40B4-BE49-F238E27FC236}">
                          <a16:creationId xmlns:a16="http://schemas.microsoft.com/office/drawing/2014/main" id="{B358A746-97F3-DAD6-5444-8E7F065B065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7" name="楕円 16">
                      <a:extLst>
                        <a:ext uri="{FF2B5EF4-FFF2-40B4-BE49-F238E27FC236}">
                          <a16:creationId xmlns:a16="http://schemas.microsoft.com/office/drawing/2014/main" id="{767A32DE-78EA-17D8-B3E9-A2AE596513B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1" name="グループ化 50">
                  <a:extLst>
                    <a:ext uri="{FF2B5EF4-FFF2-40B4-BE49-F238E27FC236}">
                      <a16:creationId xmlns:a16="http://schemas.microsoft.com/office/drawing/2014/main" id="{9BADCBF5-CFDD-C47A-DB7C-8B0567E30738}"/>
                    </a:ext>
                  </a:extLst>
                </p:cNvPr>
                <p:cNvGrpSpPr/>
                <p:nvPr/>
              </p:nvGrpSpPr>
              <p:grpSpPr>
                <a:xfrm>
                  <a:off x="5437742" y="-661187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58" name="台形 57">
                    <a:extLst>
                      <a:ext uri="{FF2B5EF4-FFF2-40B4-BE49-F238E27FC236}">
                        <a16:creationId xmlns:a16="http://schemas.microsoft.com/office/drawing/2014/main" id="{4CE67C6E-A65B-551A-5BCE-BA425A42BCD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9" name="楕円 16">
                    <a:extLst>
                      <a:ext uri="{FF2B5EF4-FFF2-40B4-BE49-F238E27FC236}">
                        <a16:creationId xmlns:a16="http://schemas.microsoft.com/office/drawing/2014/main" id="{3E402EF6-A120-DA03-D56F-C867ABE834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0" name="グループ化 59">
                    <a:extLst>
                      <a:ext uri="{FF2B5EF4-FFF2-40B4-BE49-F238E27FC236}">
                        <a16:creationId xmlns:a16="http://schemas.microsoft.com/office/drawing/2014/main" id="{24F840ED-6B19-2D99-840E-E94765E9B1F8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61" name="楕円 16">
                      <a:extLst>
                        <a:ext uri="{FF2B5EF4-FFF2-40B4-BE49-F238E27FC236}">
                          <a16:creationId xmlns:a16="http://schemas.microsoft.com/office/drawing/2014/main" id="{9E0DC9F2-E928-0BEF-B9DB-EFC0F739420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62" name="楕円 16">
                      <a:extLst>
                        <a:ext uri="{FF2B5EF4-FFF2-40B4-BE49-F238E27FC236}">
                          <a16:creationId xmlns:a16="http://schemas.microsoft.com/office/drawing/2014/main" id="{EEA481DC-6E8F-C283-B40B-694F9A6E5CC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52" name="グループ化 51">
                  <a:extLst>
                    <a:ext uri="{FF2B5EF4-FFF2-40B4-BE49-F238E27FC236}">
                      <a16:creationId xmlns:a16="http://schemas.microsoft.com/office/drawing/2014/main" id="{929D6232-1DDB-F050-DB20-6CBD8E893C01}"/>
                    </a:ext>
                  </a:extLst>
                </p:cNvPr>
                <p:cNvGrpSpPr/>
                <p:nvPr/>
              </p:nvGrpSpPr>
              <p:grpSpPr>
                <a:xfrm>
                  <a:off x="4790042" y="-394487"/>
                  <a:ext cx="1572658" cy="1659624"/>
                  <a:chOff x="4934860" y="3588524"/>
                  <a:chExt cx="1242932" cy="1311665"/>
                </a:xfrm>
                <a:solidFill>
                  <a:srgbClr val="CCECFF"/>
                </a:solidFill>
              </p:grpSpPr>
              <p:sp>
                <p:nvSpPr>
                  <p:cNvPr id="53" name="台形 52">
                    <a:extLst>
                      <a:ext uri="{FF2B5EF4-FFF2-40B4-BE49-F238E27FC236}">
                        <a16:creationId xmlns:a16="http://schemas.microsoft.com/office/drawing/2014/main" id="{DC2AEFDA-A858-6229-8B04-2B936C4858F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4" name="楕円 16">
                    <a:extLst>
                      <a:ext uri="{FF2B5EF4-FFF2-40B4-BE49-F238E27FC236}">
                        <a16:creationId xmlns:a16="http://schemas.microsoft.com/office/drawing/2014/main" id="{D0D2AD7C-5578-69B9-B856-89D97A9143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55" name="グループ化 54">
                    <a:extLst>
                      <a:ext uri="{FF2B5EF4-FFF2-40B4-BE49-F238E27FC236}">
                        <a16:creationId xmlns:a16="http://schemas.microsoft.com/office/drawing/2014/main" id="{EC898E24-BDDD-5385-84DC-B9CD9598655E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56" name="楕円 16">
                      <a:extLst>
                        <a:ext uri="{FF2B5EF4-FFF2-40B4-BE49-F238E27FC236}">
                          <a16:creationId xmlns:a16="http://schemas.microsoft.com/office/drawing/2014/main" id="{B8DD9CA6-2E32-9B83-2DED-4F02966E4C2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57" name="楕円 16">
                      <a:extLst>
                        <a:ext uri="{FF2B5EF4-FFF2-40B4-BE49-F238E27FC236}">
                          <a16:creationId xmlns:a16="http://schemas.microsoft.com/office/drawing/2014/main" id="{FAB8135E-8D2D-7208-EC7A-20EC981BEE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356C34EC-D437-E82B-9843-9A493C228F61}"/>
                  </a:ext>
                </a:extLst>
              </p:cNvPr>
              <p:cNvGrpSpPr/>
              <p:nvPr/>
            </p:nvGrpSpPr>
            <p:grpSpPr>
              <a:xfrm>
                <a:off x="-8339464" y="-3160103"/>
                <a:ext cx="3349154" cy="4080450"/>
                <a:chOff x="-6717149" y="-3160103"/>
                <a:chExt cx="3349154" cy="4080450"/>
              </a:xfrm>
            </p:grpSpPr>
            <p:grpSp>
              <p:nvGrpSpPr>
                <p:cNvPr id="12" name="グループ化 11">
                  <a:extLst>
                    <a:ext uri="{FF2B5EF4-FFF2-40B4-BE49-F238E27FC236}">
                      <a16:creationId xmlns:a16="http://schemas.microsoft.com/office/drawing/2014/main" id="{DDD0C017-5D89-BDCB-204F-A933FE49B5F6}"/>
                    </a:ext>
                  </a:extLst>
                </p:cNvPr>
                <p:cNvGrpSpPr/>
                <p:nvPr/>
              </p:nvGrpSpPr>
              <p:grpSpPr>
                <a:xfrm>
                  <a:off x="-6717149" y="-3160103"/>
                  <a:ext cx="3349154" cy="3795803"/>
                  <a:chOff x="-395267" y="983492"/>
                  <a:chExt cx="3349154" cy="3795803"/>
                </a:xfrm>
              </p:grpSpPr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1D4CB98-28A7-0CCF-A66E-3BB78C73F1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878" y="1585299"/>
                    <a:ext cx="2201334" cy="1326922"/>
                  </a:xfrm>
                  <a:custGeom>
                    <a:avLst/>
                    <a:gdLst>
                      <a:gd name="connsiteX0" fmla="*/ 1926586 w 2201334"/>
                      <a:gd name="connsiteY0" fmla="*/ 680 h 1326922"/>
                      <a:gd name="connsiteX1" fmla="*/ 2141785 w 2201334"/>
                      <a:gd name="connsiteY1" fmla="*/ 145752 h 1326922"/>
                      <a:gd name="connsiteX2" fmla="*/ 2141711 w 2201334"/>
                      <a:gd name="connsiteY2" fmla="*/ 325441 h 1326922"/>
                      <a:gd name="connsiteX3" fmla="*/ 2101518 w 2201334"/>
                      <a:gd name="connsiteY3" fmla="*/ 386086 h 1326922"/>
                      <a:gd name="connsiteX4" fmla="*/ 2122984 w 2201334"/>
                      <a:gd name="connsiteY4" fmla="*/ 403796 h 1326922"/>
                      <a:gd name="connsiteX5" fmla="*/ 2201334 w 2201334"/>
                      <a:gd name="connsiteY5" fmla="*/ 592951 h 1326922"/>
                      <a:gd name="connsiteX6" fmla="*/ 2083394 w 2201334"/>
                      <a:gd name="connsiteY6" fmla="*/ 814770 h 1326922"/>
                      <a:gd name="connsiteX7" fmla="*/ 2069124 w 2201334"/>
                      <a:gd name="connsiteY7" fmla="*/ 822515 h 1326922"/>
                      <a:gd name="connsiteX8" fmla="*/ 2072925 w 2201334"/>
                      <a:gd name="connsiteY8" fmla="*/ 828261 h 1326922"/>
                      <a:gd name="connsiteX9" fmla="*/ 2072856 w 2201334"/>
                      <a:gd name="connsiteY9" fmla="*/ 996109 h 1326922"/>
                      <a:gd name="connsiteX10" fmla="*/ 1954121 w 2201334"/>
                      <a:gd name="connsiteY10" fmla="*/ 1114748 h 1326922"/>
                      <a:gd name="connsiteX11" fmla="*/ 1946062 w 2201334"/>
                      <a:gd name="connsiteY11" fmla="*/ 1117212 h 1326922"/>
                      <a:gd name="connsiteX12" fmla="*/ 1937720 w 2201334"/>
                      <a:gd name="connsiteY12" fmla="*/ 1160079 h 1326922"/>
                      <a:gd name="connsiteX13" fmla="*/ 1878957 w 2201334"/>
                      <a:gd name="connsiteY13" fmla="*/ 1248571 h 1326922"/>
                      <a:gd name="connsiteX14" fmla="*/ 1500648 w 2201334"/>
                      <a:gd name="connsiteY14" fmla="*/ 1248571 h 1326922"/>
                      <a:gd name="connsiteX15" fmla="*/ 1500648 w 2201334"/>
                      <a:gd name="connsiteY15" fmla="*/ 870262 h 1326922"/>
                      <a:gd name="connsiteX16" fmla="*/ 1689803 w 2201334"/>
                      <a:gd name="connsiteY16" fmla="*/ 791912 h 1326922"/>
                      <a:gd name="connsiteX17" fmla="*/ 1691915 w 2201334"/>
                      <a:gd name="connsiteY17" fmla="*/ 792115 h 1326922"/>
                      <a:gd name="connsiteX18" fmla="*/ 1716321 w 2201334"/>
                      <a:gd name="connsiteY18" fmla="*/ 755845 h 1326922"/>
                      <a:gd name="connsiteX19" fmla="*/ 1723211 w 2201334"/>
                      <a:gd name="connsiteY19" fmla="*/ 750270 h 1326922"/>
                      <a:gd name="connsiteX20" fmla="*/ 1687347 w 2201334"/>
                      <a:gd name="connsiteY20" fmla="*/ 697076 h 1326922"/>
                      <a:gd name="connsiteX21" fmla="*/ 1666325 w 2201334"/>
                      <a:gd name="connsiteY21" fmla="*/ 592951 h 1326922"/>
                      <a:gd name="connsiteX22" fmla="*/ 1744675 w 2201334"/>
                      <a:gd name="connsiteY22" fmla="*/ 403796 h 1326922"/>
                      <a:gd name="connsiteX23" fmla="*/ 1754959 w 2201334"/>
                      <a:gd name="connsiteY23" fmla="*/ 395311 h 1326922"/>
                      <a:gd name="connsiteX24" fmla="*/ 1707906 w 2201334"/>
                      <a:gd name="connsiteY24" fmla="*/ 325264 h 1326922"/>
                      <a:gd name="connsiteX25" fmla="*/ 1835090 w 2201334"/>
                      <a:gd name="connsiteY25" fmla="*/ 18568 h 1326922"/>
                      <a:gd name="connsiteX26" fmla="*/ 1926586 w 2201334"/>
                      <a:gd name="connsiteY26" fmla="*/ 680 h 1326922"/>
                      <a:gd name="connsiteX27" fmla="*/ 275221 w 2201334"/>
                      <a:gd name="connsiteY27" fmla="*/ 5 h 1326922"/>
                      <a:gd name="connsiteX28" fmla="*/ 366703 w 2201334"/>
                      <a:gd name="connsiteY28" fmla="*/ 17969 h 1326922"/>
                      <a:gd name="connsiteX29" fmla="*/ 493636 w 2201334"/>
                      <a:gd name="connsiteY29" fmla="*/ 324768 h 1326922"/>
                      <a:gd name="connsiteX30" fmla="*/ 446241 w 2201334"/>
                      <a:gd name="connsiteY30" fmla="*/ 395200 h 1326922"/>
                      <a:gd name="connsiteX31" fmla="*/ 456659 w 2201334"/>
                      <a:gd name="connsiteY31" fmla="*/ 403796 h 1326922"/>
                      <a:gd name="connsiteX32" fmla="*/ 535010 w 2201334"/>
                      <a:gd name="connsiteY32" fmla="*/ 592951 h 1326922"/>
                      <a:gd name="connsiteX33" fmla="*/ 513987 w 2201334"/>
                      <a:gd name="connsiteY33" fmla="*/ 697076 h 1326922"/>
                      <a:gd name="connsiteX34" fmla="*/ 478301 w 2201334"/>
                      <a:gd name="connsiteY34" fmla="*/ 750007 h 1326922"/>
                      <a:gd name="connsiteX35" fmla="*/ 484882 w 2201334"/>
                      <a:gd name="connsiteY35" fmla="*/ 755342 h 1326922"/>
                      <a:gd name="connsiteX36" fmla="*/ 510329 w 2201334"/>
                      <a:gd name="connsiteY36" fmla="*/ 793227 h 1326922"/>
                      <a:gd name="connsiteX37" fmla="*/ 524365 w 2201334"/>
                      <a:gd name="connsiteY37" fmla="*/ 792219 h 1326922"/>
                      <a:gd name="connsiteX38" fmla="*/ 700687 w 2201334"/>
                      <a:gd name="connsiteY38" fmla="*/ 870263 h 1326922"/>
                      <a:gd name="connsiteX39" fmla="*/ 700687 w 2201334"/>
                      <a:gd name="connsiteY39" fmla="*/ 1248572 h 1326922"/>
                      <a:gd name="connsiteX40" fmla="*/ 322378 w 2201334"/>
                      <a:gd name="connsiteY40" fmla="*/ 1248572 h 1326922"/>
                      <a:gd name="connsiteX41" fmla="*/ 263615 w 2201334"/>
                      <a:gd name="connsiteY41" fmla="*/ 1160080 h 1326922"/>
                      <a:gd name="connsiteX42" fmla="*/ 255158 w 2201334"/>
                      <a:gd name="connsiteY42" fmla="*/ 1116617 h 1326922"/>
                      <a:gd name="connsiteX43" fmla="*/ 246788 w 2201334"/>
                      <a:gd name="connsiteY43" fmla="*/ 1114050 h 1326922"/>
                      <a:gd name="connsiteX44" fmla="*/ 128151 w 2201334"/>
                      <a:gd name="connsiteY44" fmla="*/ 995315 h 1326922"/>
                      <a:gd name="connsiteX45" fmla="*/ 128219 w 2201334"/>
                      <a:gd name="connsiteY45" fmla="*/ 827466 h 1326922"/>
                      <a:gd name="connsiteX46" fmla="*/ 131688 w 2201334"/>
                      <a:gd name="connsiteY46" fmla="*/ 822231 h 1326922"/>
                      <a:gd name="connsiteX47" fmla="*/ 117941 w 2201334"/>
                      <a:gd name="connsiteY47" fmla="*/ 814770 h 1326922"/>
                      <a:gd name="connsiteX48" fmla="*/ 0 w 2201334"/>
                      <a:gd name="connsiteY48" fmla="*/ 592951 h 1326922"/>
                      <a:gd name="connsiteX49" fmla="*/ 78351 w 2201334"/>
                      <a:gd name="connsiteY49" fmla="*/ 403796 h 1326922"/>
                      <a:gd name="connsiteX50" fmla="*/ 100268 w 2201334"/>
                      <a:gd name="connsiteY50" fmla="*/ 385713 h 1326922"/>
                      <a:gd name="connsiteX51" fmla="*/ 59831 w 2201334"/>
                      <a:gd name="connsiteY51" fmla="*/ 324591 h 1326922"/>
                      <a:gd name="connsiteX52" fmla="*/ 59904 w 2201334"/>
                      <a:gd name="connsiteY52" fmla="*/ 144902 h 1326922"/>
                      <a:gd name="connsiteX53" fmla="*/ 275221 w 2201334"/>
                      <a:gd name="connsiteY53" fmla="*/ 5 h 1326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201334" h="1326922">
                        <a:moveTo>
                          <a:pt x="1926586" y="680"/>
                        </a:moveTo>
                        <a:cubicBezTo>
                          <a:pt x="2018074" y="1398"/>
                          <a:pt x="2104607" y="55893"/>
                          <a:pt x="2141785" y="145752"/>
                        </a:cubicBezTo>
                        <a:cubicBezTo>
                          <a:pt x="2166570" y="205659"/>
                          <a:pt x="2164727" y="269940"/>
                          <a:pt x="2141711" y="325441"/>
                        </a:cubicBezTo>
                        <a:lnTo>
                          <a:pt x="2101518" y="386086"/>
                        </a:lnTo>
                        <a:lnTo>
                          <a:pt x="2122984" y="403796"/>
                        </a:lnTo>
                        <a:cubicBezTo>
                          <a:pt x="2171393" y="452205"/>
                          <a:pt x="2201334" y="519081"/>
                          <a:pt x="2201334" y="592951"/>
                        </a:cubicBezTo>
                        <a:cubicBezTo>
                          <a:pt x="2201334" y="685287"/>
                          <a:pt x="2154551" y="766697"/>
                          <a:pt x="2083394" y="814770"/>
                        </a:cubicBezTo>
                        <a:lnTo>
                          <a:pt x="2069124" y="822515"/>
                        </a:lnTo>
                        <a:lnTo>
                          <a:pt x="2072925" y="828261"/>
                        </a:lnTo>
                        <a:cubicBezTo>
                          <a:pt x="2094381" y="880122"/>
                          <a:pt x="2096053" y="940169"/>
                          <a:pt x="2072856" y="996109"/>
                        </a:cubicBezTo>
                        <a:cubicBezTo>
                          <a:pt x="2049658" y="1052049"/>
                          <a:pt x="2005983" y="1093290"/>
                          <a:pt x="1954121" y="1114748"/>
                        </a:cubicBezTo>
                        <a:lnTo>
                          <a:pt x="1946062" y="1117212"/>
                        </a:lnTo>
                        <a:lnTo>
                          <a:pt x="1937720" y="1160079"/>
                        </a:lnTo>
                        <a:cubicBezTo>
                          <a:pt x="1924662" y="1192281"/>
                          <a:pt x="1905074" y="1222454"/>
                          <a:pt x="1878957" y="1248571"/>
                        </a:cubicBezTo>
                        <a:cubicBezTo>
                          <a:pt x="1774490" y="1353038"/>
                          <a:pt x="1605115" y="1353038"/>
                          <a:pt x="1500648" y="1248571"/>
                        </a:cubicBezTo>
                        <a:cubicBezTo>
                          <a:pt x="1396181" y="1144104"/>
                          <a:pt x="1396181" y="974729"/>
                          <a:pt x="1500648" y="870262"/>
                        </a:cubicBezTo>
                        <a:cubicBezTo>
                          <a:pt x="1552882" y="818029"/>
                          <a:pt x="1621343" y="791912"/>
                          <a:pt x="1689803" y="791912"/>
                        </a:cubicBezTo>
                        <a:lnTo>
                          <a:pt x="1691915" y="792115"/>
                        </a:lnTo>
                        <a:lnTo>
                          <a:pt x="1716321" y="755845"/>
                        </a:lnTo>
                        <a:lnTo>
                          <a:pt x="1723211" y="750270"/>
                        </a:lnTo>
                        <a:lnTo>
                          <a:pt x="1687347" y="697076"/>
                        </a:lnTo>
                        <a:cubicBezTo>
                          <a:pt x="1673811" y="665072"/>
                          <a:pt x="1666325" y="629885"/>
                          <a:pt x="1666325" y="592951"/>
                        </a:cubicBezTo>
                        <a:cubicBezTo>
                          <a:pt x="1666325" y="519081"/>
                          <a:pt x="1696266" y="452205"/>
                          <a:pt x="1744675" y="403796"/>
                        </a:cubicBezTo>
                        <a:lnTo>
                          <a:pt x="1754959" y="395311"/>
                        </a:lnTo>
                        <a:lnTo>
                          <a:pt x="1707906" y="325264"/>
                        </a:lnTo>
                        <a:cubicBezTo>
                          <a:pt x="1658335" y="205451"/>
                          <a:pt x="1715277" y="68139"/>
                          <a:pt x="1835090" y="18568"/>
                        </a:cubicBezTo>
                        <a:cubicBezTo>
                          <a:pt x="1865043" y="6176"/>
                          <a:pt x="1896090" y="440"/>
                          <a:pt x="1926586" y="680"/>
                        </a:cubicBezTo>
                        <a:close/>
                        <a:moveTo>
                          <a:pt x="275221" y="5"/>
                        </a:moveTo>
                        <a:cubicBezTo>
                          <a:pt x="305718" y="-209"/>
                          <a:pt x="336760" y="5552"/>
                          <a:pt x="366703" y="17969"/>
                        </a:cubicBezTo>
                        <a:cubicBezTo>
                          <a:pt x="486475" y="67637"/>
                          <a:pt x="543305" y="204996"/>
                          <a:pt x="493636" y="324768"/>
                        </a:cubicBezTo>
                        <a:lnTo>
                          <a:pt x="446241" y="395200"/>
                        </a:lnTo>
                        <a:lnTo>
                          <a:pt x="456659" y="403796"/>
                        </a:lnTo>
                        <a:cubicBezTo>
                          <a:pt x="505068" y="452205"/>
                          <a:pt x="535010" y="519081"/>
                          <a:pt x="535010" y="592951"/>
                        </a:cubicBezTo>
                        <a:cubicBezTo>
                          <a:pt x="535010" y="629885"/>
                          <a:pt x="527525" y="665072"/>
                          <a:pt x="513987" y="697076"/>
                        </a:cubicBezTo>
                        <a:lnTo>
                          <a:pt x="478301" y="750007"/>
                        </a:lnTo>
                        <a:lnTo>
                          <a:pt x="484882" y="755342"/>
                        </a:lnTo>
                        <a:lnTo>
                          <a:pt x="510329" y="793227"/>
                        </a:lnTo>
                        <a:lnTo>
                          <a:pt x="524365" y="792219"/>
                        </a:lnTo>
                        <a:cubicBezTo>
                          <a:pt x="588487" y="795280"/>
                          <a:pt x="651718" y="821295"/>
                          <a:pt x="700687" y="870263"/>
                        </a:cubicBezTo>
                        <a:cubicBezTo>
                          <a:pt x="805154" y="974730"/>
                          <a:pt x="805154" y="1144105"/>
                          <a:pt x="700687" y="1248572"/>
                        </a:cubicBezTo>
                        <a:cubicBezTo>
                          <a:pt x="596220" y="1353039"/>
                          <a:pt x="426845" y="1353039"/>
                          <a:pt x="322378" y="1248572"/>
                        </a:cubicBezTo>
                        <a:cubicBezTo>
                          <a:pt x="296261" y="1222455"/>
                          <a:pt x="276674" y="1192282"/>
                          <a:pt x="263615" y="1160080"/>
                        </a:cubicBezTo>
                        <a:lnTo>
                          <a:pt x="255158" y="1116617"/>
                        </a:lnTo>
                        <a:lnTo>
                          <a:pt x="246788" y="1114050"/>
                        </a:lnTo>
                        <a:cubicBezTo>
                          <a:pt x="194945" y="1092551"/>
                          <a:pt x="151303" y="1051274"/>
                          <a:pt x="128151" y="995315"/>
                        </a:cubicBezTo>
                        <a:cubicBezTo>
                          <a:pt x="104998" y="939357"/>
                          <a:pt x="106719" y="879310"/>
                          <a:pt x="128219" y="827466"/>
                        </a:cubicBezTo>
                        <a:lnTo>
                          <a:pt x="131688" y="822231"/>
                        </a:lnTo>
                        <a:lnTo>
                          <a:pt x="117941" y="814770"/>
                        </a:lnTo>
                        <a:cubicBezTo>
                          <a:pt x="46784" y="766697"/>
                          <a:pt x="0" y="685287"/>
                          <a:pt x="0" y="592951"/>
                        </a:cubicBezTo>
                        <a:cubicBezTo>
                          <a:pt x="0" y="519081"/>
                          <a:pt x="29942" y="452205"/>
                          <a:pt x="78351" y="403796"/>
                        </a:cubicBezTo>
                        <a:lnTo>
                          <a:pt x="100268" y="385713"/>
                        </a:lnTo>
                        <a:lnTo>
                          <a:pt x="59831" y="324591"/>
                        </a:lnTo>
                        <a:cubicBezTo>
                          <a:pt x="36860" y="269071"/>
                          <a:pt x="35070" y="204788"/>
                          <a:pt x="59904" y="144902"/>
                        </a:cubicBezTo>
                        <a:cubicBezTo>
                          <a:pt x="97155" y="55073"/>
                          <a:pt x="183732" y="649"/>
                          <a:pt x="275221" y="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0" name="四角形: 上の 2 つの角を丸める 29">
                    <a:extLst>
                      <a:ext uri="{FF2B5EF4-FFF2-40B4-BE49-F238E27FC236}">
                        <a16:creationId xmlns:a16="http://schemas.microsoft.com/office/drawing/2014/main" id="{7695275E-C268-BB06-102C-2DE41AE223E7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111836" y="2387960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四角形: 上の 2 つの角を丸める 30">
                    <a:extLst>
                      <a:ext uri="{FF2B5EF4-FFF2-40B4-BE49-F238E27FC236}">
                        <a16:creationId xmlns:a16="http://schemas.microsoft.com/office/drawing/2014/main" id="{E40AA43D-4AC3-0EBC-96CB-C4A48436CCC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9252" y="2372724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16E665B2-8532-167F-8E73-A03E44130CC3}"/>
                      </a:ext>
                    </a:extLst>
                  </p:cNvPr>
                  <p:cNvGrpSpPr/>
                  <p:nvPr/>
                </p:nvGrpSpPr>
                <p:grpSpPr>
                  <a:xfrm>
                    <a:off x="739748" y="4182690"/>
                    <a:ext cx="890634" cy="596605"/>
                    <a:chOff x="3897206" y="4195140"/>
                    <a:chExt cx="1192380" cy="937465"/>
                  </a:xfrm>
                </p:grpSpPr>
                <p:sp>
                  <p:nvSpPr>
                    <p:cNvPr id="45" name="フリーフォーム: 図形 44">
                      <a:extLst>
                        <a:ext uri="{FF2B5EF4-FFF2-40B4-BE49-F238E27FC236}">
                          <a16:creationId xmlns:a16="http://schemas.microsoft.com/office/drawing/2014/main" id="{152D3560-F22C-2944-5328-A8A2B7A09F53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897206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517585 w 517585"/>
                        <a:gd name="connsiteY2" fmla="*/ 0 h 937465"/>
                        <a:gd name="connsiteX3" fmla="*/ 106384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517585" y="0"/>
                          </a:lnTo>
                          <a:lnTo>
                            <a:pt x="106384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46" name="フリーフォーム: 図形 45">
                      <a:extLst>
                        <a:ext uri="{FF2B5EF4-FFF2-40B4-BE49-F238E27FC236}">
                          <a16:creationId xmlns:a16="http://schemas.microsoft.com/office/drawing/2014/main" id="{17382A6A-FCDB-3B3F-07EC-AC96667DD2B1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4572001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411201 w 517585"/>
                        <a:gd name="connsiteY2" fmla="*/ 0 h 937465"/>
                        <a:gd name="connsiteX3" fmla="*/ 0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411201" y="0"/>
                          </a:lnTo>
                          <a:lnTo>
                            <a:pt x="0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33" name="台形 32">
                    <a:extLst>
                      <a:ext uri="{FF2B5EF4-FFF2-40B4-BE49-F238E27FC236}">
                        <a16:creationId xmlns:a16="http://schemas.microsoft.com/office/drawing/2014/main" id="{7AE8B29C-E78B-16D3-5961-A9BB9FB3A5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35" y="3490234"/>
                    <a:ext cx="1453858" cy="990759"/>
                  </a:xfrm>
                  <a:prstGeom prst="trapezoid">
                    <a:avLst>
                      <a:gd name="adj" fmla="val 1749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4" name="四角形: 上の 2 つの角を丸める 33">
                    <a:extLst>
                      <a:ext uri="{FF2B5EF4-FFF2-40B4-BE49-F238E27FC236}">
                        <a16:creationId xmlns:a16="http://schemas.microsoft.com/office/drawing/2014/main" id="{C59470E6-37B0-658E-2448-73646143C6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860" y="2774365"/>
                    <a:ext cx="1253084" cy="1105740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5" name="フリーフォーム: 図形 34">
                    <a:extLst>
                      <a:ext uri="{FF2B5EF4-FFF2-40B4-BE49-F238E27FC236}">
                        <a16:creationId xmlns:a16="http://schemas.microsoft.com/office/drawing/2014/main" id="{379CE7E4-34A7-911B-96D1-F72D27E6C52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863" y="2766534"/>
                    <a:ext cx="1330402" cy="1188246"/>
                  </a:xfrm>
                  <a:custGeom>
                    <a:avLst/>
                    <a:gdLst>
                      <a:gd name="connsiteX0" fmla="*/ 177888 w 1330402"/>
                      <a:gd name="connsiteY0" fmla="*/ 0 h 1188246"/>
                      <a:gd name="connsiteX1" fmla="*/ 245486 w 1330402"/>
                      <a:gd name="connsiteY1" fmla="*/ 88145 h 1188246"/>
                      <a:gd name="connsiteX2" fmla="*/ 669682 w 1330402"/>
                      <a:gd name="connsiteY2" fmla="*/ 277183 h 1188246"/>
                      <a:gd name="connsiteX3" fmla="*/ 1093879 w 1330402"/>
                      <a:gd name="connsiteY3" fmla="*/ 88145 h 1188246"/>
                      <a:gd name="connsiteX4" fmla="*/ 1158842 w 1330402"/>
                      <a:gd name="connsiteY4" fmla="*/ 3434 h 1188246"/>
                      <a:gd name="connsiteX5" fmla="*/ 1169644 w 1330402"/>
                      <a:gd name="connsiteY5" fmla="*/ 9298 h 1188246"/>
                      <a:gd name="connsiteX6" fmla="*/ 1330402 w 1330402"/>
                      <a:gd name="connsiteY6" fmla="*/ 311647 h 1188246"/>
                      <a:gd name="connsiteX7" fmla="*/ 1330402 w 1330402"/>
                      <a:gd name="connsiteY7" fmla="*/ 1188246 h 1188246"/>
                      <a:gd name="connsiteX8" fmla="*/ 0 w 1330402"/>
                      <a:gd name="connsiteY8" fmla="*/ 1188246 h 1188246"/>
                      <a:gd name="connsiteX9" fmla="*/ 0 w 1330402"/>
                      <a:gd name="connsiteY9" fmla="*/ 311647 h 1188246"/>
                      <a:gd name="connsiteX10" fmla="*/ 160758 w 1330402"/>
                      <a:gd name="connsiteY10" fmla="*/ 9298 h 1188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0402" h="1188246">
                        <a:moveTo>
                          <a:pt x="177888" y="0"/>
                        </a:moveTo>
                        <a:lnTo>
                          <a:pt x="245486" y="88145"/>
                        </a:lnTo>
                        <a:cubicBezTo>
                          <a:pt x="354047" y="204942"/>
                          <a:pt x="504023" y="277183"/>
                          <a:pt x="669682" y="277183"/>
                        </a:cubicBezTo>
                        <a:cubicBezTo>
                          <a:pt x="835341" y="277183"/>
                          <a:pt x="985317" y="204942"/>
                          <a:pt x="1093879" y="88145"/>
                        </a:cubicBezTo>
                        <a:lnTo>
                          <a:pt x="1158842" y="3434"/>
                        </a:lnTo>
                        <a:lnTo>
                          <a:pt x="1169644" y="9298"/>
                        </a:lnTo>
                        <a:cubicBezTo>
                          <a:pt x="1266634" y="74823"/>
                          <a:pt x="1330402" y="185788"/>
                          <a:pt x="1330402" y="311647"/>
                        </a:cubicBezTo>
                        <a:lnTo>
                          <a:pt x="1330402" y="1188246"/>
                        </a:lnTo>
                        <a:lnTo>
                          <a:pt x="0" y="1188246"/>
                        </a:lnTo>
                        <a:lnTo>
                          <a:pt x="0" y="311647"/>
                        </a:lnTo>
                        <a:cubicBezTo>
                          <a:pt x="0" y="185788"/>
                          <a:pt x="63768" y="74823"/>
                          <a:pt x="160758" y="929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6" name="楕円 35">
                    <a:extLst>
                      <a:ext uri="{FF2B5EF4-FFF2-40B4-BE49-F238E27FC236}">
                        <a16:creationId xmlns:a16="http://schemas.microsoft.com/office/drawing/2014/main" id="{ADE1A2C0-8FEC-0064-A9C3-C003E7138A21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4200" y="1956388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7" name="楕円 36">
                    <a:extLst>
                      <a:ext uri="{FF2B5EF4-FFF2-40B4-BE49-F238E27FC236}">
                        <a16:creationId xmlns:a16="http://schemas.microsoft.com/office/drawing/2014/main" id="{2629E120-56DB-F156-14C0-9E071CF878ED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646734" y="1956387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8" name="楕円 37">
                    <a:extLst>
                      <a:ext uri="{FF2B5EF4-FFF2-40B4-BE49-F238E27FC236}">
                        <a16:creationId xmlns:a16="http://schemas.microsoft.com/office/drawing/2014/main" id="{28090882-67AA-569F-E0A6-7BBB2BDE1A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9" y="1455321"/>
                    <a:ext cx="1412952" cy="14129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39" name="フリーフォーム: 図形 38">
                    <a:extLst>
                      <a:ext uri="{FF2B5EF4-FFF2-40B4-BE49-F238E27FC236}">
                        <a16:creationId xmlns:a16="http://schemas.microsoft.com/office/drawing/2014/main" id="{BF386305-9179-B3E0-A90B-D45D5858C89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80" y="983492"/>
                    <a:ext cx="1834131" cy="833989"/>
                  </a:xfrm>
                  <a:custGeom>
                    <a:avLst/>
                    <a:gdLst>
                      <a:gd name="connsiteX0" fmla="*/ 917065 w 1834131"/>
                      <a:gd name="connsiteY0" fmla="*/ 0 h 833989"/>
                      <a:gd name="connsiteX1" fmla="*/ 1119562 w 1834131"/>
                      <a:gd name="connsiteY1" fmla="*/ 83877 h 833989"/>
                      <a:gd name="connsiteX2" fmla="*/ 1159193 w 1834131"/>
                      <a:gd name="connsiteY2" fmla="*/ 142658 h 833989"/>
                      <a:gd name="connsiteX3" fmla="*/ 1168975 w 1834131"/>
                      <a:gd name="connsiteY3" fmla="*/ 137468 h 833989"/>
                      <a:gd name="connsiteX4" fmla="*/ 1348663 w 1834131"/>
                      <a:gd name="connsiteY4" fmla="*/ 137541 h 833989"/>
                      <a:gd name="connsiteX5" fmla="*/ 1475670 w 1834131"/>
                      <a:gd name="connsiteY5" fmla="*/ 264651 h 833989"/>
                      <a:gd name="connsiteX6" fmla="*/ 1477006 w 1834131"/>
                      <a:gd name="connsiteY6" fmla="*/ 271241 h 833989"/>
                      <a:gd name="connsiteX7" fmla="*/ 1493062 w 1834131"/>
                      <a:gd name="connsiteY7" fmla="*/ 266482 h 833989"/>
                      <a:gd name="connsiteX8" fmla="*/ 1750254 w 1834131"/>
                      <a:gd name="connsiteY8" fmla="*/ 345117 h 833989"/>
                      <a:gd name="connsiteX9" fmla="*/ 1750254 w 1834131"/>
                      <a:gd name="connsiteY9" fmla="*/ 750111 h 833989"/>
                      <a:gd name="connsiteX10" fmla="*/ 1345260 w 1834131"/>
                      <a:gd name="connsiteY10" fmla="*/ 750111 h 833989"/>
                      <a:gd name="connsiteX11" fmla="*/ 1282353 w 1834131"/>
                      <a:gd name="connsiteY11" fmla="*/ 655377 h 833989"/>
                      <a:gd name="connsiteX12" fmla="*/ 1269299 w 1834131"/>
                      <a:gd name="connsiteY12" fmla="*/ 588294 h 833989"/>
                      <a:gd name="connsiteX13" fmla="*/ 1260279 w 1834131"/>
                      <a:gd name="connsiteY13" fmla="*/ 589237 h 833989"/>
                      <a:gd name="connsiteX14" fmla="*/ 1168798 w 1834131"/>
                      <a:gd name="connsiteY14" fmla="*/ 571273 h 833989"/>
                      <a:gd name="connsiteX15" fmla="*/ 1091451 w 1834131"/>
                      <a:gd name="connsiteY15" fmla="*/ 519225 h 833989"/>
                      <a:gd name="connsiteX16" fmla="*/ 1088387 w 1834131"/>
                      <a:gd name="connsiteY16" fmla="*/ 514593 h 833989"/>
                      <a:gd name="connsiteX17" fmla="*/ 1077180 w 1834131"/>
                      <a:gd name="connsiteY17" fmla="*/ 523840 h 833989"/>
                      <a:gd name="connsiteX18" fmla="*/ 917065 w 1834131"/>
                      <a:gd name="connsiteY18" fmla="*/ 572748 h 833989"/>
                      <a:gd name="connsiteX19" fmla="*/ 756951 w 1834131"/>
                      <a:gd name="connsiteY19" fmla="*/ 523840 h 833989"/>
                      <a:gd name="connsiteX20" fmla="*/ 746035 w 1834131"/>
                      <a:gd name="connsiteY20" fmla="*/ 514834 h 833989"/>
                      <a:gd name="connsiteX21" fmla="*/ 743219 w 1834131"/>
                      <a:gd name="connsiteY21" fmla="*/ 519083 h 833989"/>
                      <a:gd name="connsiteX22" fmla="*/ 665830 w 1834131"/>
                      <a:gd name="connsiteY22" fmla="*/ 571069 h 833989"/>
                      <a:gd name="connsiteX23" fmla="*/ 574333 w 1834131"/>
                      <a:gd name="connsiteY23" fmla="*/ 588957 h 833989"/>
                      <a:gd name="connsiteX24" fmla="*/ 564897 w 1834131"/>
                      <a:gd name="connsiteY24" fmla="*/ 587963 h 833989"/>
                      <a:gd name="connsiteX25" fmla="*/ 551779 w 1834131"/>
                      <a:gd name="connsiteY25" fmla="*/ 655378 h 833989"/>
                      <a:gd name="connsiteX26" fmla="*/ 488871 w 1834131"/>
                      <a:gd name="connsiteY26" fmla="*/ 750112 h 833989"/>
                      <a:gd name="connsiteX27" fmla="*/ 83877 w 1834131"/>
                      <a:gd name="connsiteY27" fmla="*/ 750112 h 833989"/>
                      <a:gd name="connsiteX28" fmla="*/ 83877 w 1834131"/>
                      <a:gd name="connsiteY28" fmla="*/ 345118 h 833989"/>
                      <a:gd name="connsiteX29" fmla="*/ 341070 w 1834131"/>
                      <a:gd name="connsiteY29" fmla="*/ 266483 h 833989"/>
                      <a:gd name="connsiteX30" fmla="*/ 357736 w 1834131"/>
                      <a:gd name="connsiteY30" fmla="*/ 271423 h 833989"/>
                      <a:gd name="connsiteX31" fmla="*/ 359208 w 1834131"/>
                      <a:gd name="connsiteY31" fmla="*/ 264196 h 833989"/>
                      <a:gd name="connsiteX32" fmla="*/ 486318 w 1834131"/>
                      <a:gd name="connsiteY32" fmla="*/ 137190 h 833989"/>
                      <a:gd name="connsiteX33" fmla="*/ 666007 w 1834131"/>
                      <a:gd name="connsiteY33" fmla="*/ 137263 h 833989"/>
                      <a:gd name="connsiteX34" fmla="*/ 675258 w 1834131"/>
                      <a:gd name="connsiteY34" fmla="*/ 142182 h 833989"/>
                      <a:gd name="connsiteX35" fmla="*/ 714568 w 1834131"/>
                      <a:gd name="connsiteY35" fmla="*/ 83877 h 833989"/>
                      <a:gd name="connsiteX36" fmla="*/ 917065 w 1834131"/>
                      <a:gd name="connsiteY36" fmla="*/ 0 h 83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834131" h="833989">
                        <a:moveTo>
                          <a:pt x="917065" y="0"/>
                        </a:moveTo>
                        <a:cubicBezTo>
                          <a:pt x="996145" y="0"/>
                          <a:pt x="1067739" y="32054"/>
                          <a:pt x="1119562" y="83877"/>
                        </a:cubicBezTo>
                        <a:lnTo>
                          <a:pt x="1159193" y="142658"/>
                        </a:lnTo>
                        <a:lnTo>
                          <a:pt x="1168975" y="137468"/>
                        </a:lnTo>
                        <a:cubicBezTo>
                          <a:pt x="1224494" y="114497"/>
                          <a:pt x="1288777" y="112707"/>
                          <a:pt x="1348663" y="137541"/>
                        </a:cubicBezTo>
                        <a:cubicBezTo>
                          <a:pt x="1408549" y="162375"/>
                          <a:pt x="1452699" y="209132"/>
                          <a:pt x="1475670" y="264651"/>
                        </a:cubicBezTo>
                        <a:lnTo>
                          <a:pt x="1477006" y="271241"/>
                        </a:lnTo>
                        <a:lnTo>
                          <a:pt x="1493062" y="266482"/>
                        </a:lnTo>
                        <a:cubicBezTo>
                          <a:pt x="1583316" y="249008"/>
                          <a:pt x="1680357" y="275220"/>
                          <a:pt x="1750254" y="345117"/>
                        </a:cubicBezTo>
                        <a:cubicBezTo>
                          <a:pt x="1862090" y="456953"/>
                          <a:pt x="1862090" y="638275"/>
                          <a:pt x="1750254" y="750111"/>
                        </a:cubicBezTo>
                        <a:cubicBezTo>
                          <a:pt x="1638418" y="861947"/>
                          <a:pt x="1457096" y="861947"/>
                          <a:pt x="1345260" y="750111"/>
                        </a:cubicBezTo>
                        <a:cubicBezTo>
                          <a:pt x="1317301" y="722152"/>
                          <a:pt x="1296332" y="689850"/>
                          <a:pt x="1282353" y="655377"/>
                        </a:cubicBezTo>
                        <a:lnTo>
                          <a:pt x="1269299" y="588294"/>
                        </a:lnTo>
                        <a:lnTo>
                          <a:pt x="1260279" y="589237"/>
                        </a:lnTo>
                        <a:cubicBezTo>
                          <a:pt x="1229783" y="589451"/>
                          <a:pt x="1198741" y="583690"/>
                          <a:pt x="1168798" y="571273"/>
                        </a:cubicBezTo>
                        <a:cubicBezTo>
                          <a:pt x="1138855" y="558856"/>
                          <a:pt x="1112846" y="540958"/>
                          <a:pt x="1091451" y="519225"/>
                        </a:cubicBezTo>
                        <a:lnTo>
                          <a:pt x="1088387" y="514593"/>
                        </a:lnTo>
                        <a:lnTo>
                          <a:pt x="1077180" y="523840"/>
                        </a:lnTo>
                        <a:cubicBezTo>
                          <a:pt x="1031474" y="554718"/>
                          <a:pt x="976375" y="572748"/>
                          <a:pt x="917065" y="572748"/>
                        </a:cubicBezTo>
                        <a:cubicBezTo>
                          <a:pt x="857755" y="572748"/>
                          <a:pt x="802656" y="554718"/>
                          <a:pt x="756951" y="523840"/>
                        </a:cubicBezTo>
                        <a:lnTo>
                          <a:pt x="746035" y="514834"/>
                        </a:lnTo>
                        <a:lnTo>
                          <a:pt x="743219" y="519083"/>
                        </a:lnTo>
                        <a:cubicBezTo>
                          <a:pt x="721807" y="540799"/>
                          <a:pt x="695783" y="558676"/>
                          <a:pt x="665830" y="571069"/>
                        </a:cubicBezTo>
                        <a:cubicBezTo>
                          <a:pt x="635877" y="583461"/>
                          <a:pt x="604830" y="589197"/>
                          <a:pt x="574333" y="588957"/>
                        </a:cubicBezTo>
                        <a:lnTo>
                          <a:pt x="564897" y="587963"/>
                        </a:lnTo>
                        <a:lnTo>
                          <a:pt x="551779" y="655378"/>
                        </a:lnTo>
                        <a:cubicBezTo>
                          <a:pt x="537799" y="689851"/>
                          <a:pt x="516830" y="722153"/>
                          <a:pt x="488871" y="750112"/>
                        </a:cubicBezTo>
                        <a:cubicBezTo>
                          <a:pt x="377035" y="861948"/>
                          <a:pt x="195713" y="861948"/>
                          <a:pt x="83877" y="750112"/>
                        </a:cubicBezTo>
                        <a:cubicBezTo>
                          <a:pt x="-27959" y="638276"/>
                          <a:pt x="-27959" y="456954"/>
                          <a:pt x="83877" y="345118"/>
                        </a:cubicBezTo>
                        <a:cubicBezTo>
                          <a:pt x="153774" y="275221"/>
                          <a:pt x="250815" y="249009"/>
                          <a:pt x="341070" y="266483"/>
                        </a:cubicBezTo>
                        <a:lnTo>
                          <a:pt x="357736" y="271423"/>
                        </a:lnTo>
                        <a:lnTo>
                          <a:pt x="359208" y="264196"/>
                        </a:lnTo>
                        <a:cubicBezTo>
                          <a:pt x="382223" y="208696"/>
                          <a:pt x="426412" y="161975"/>
                          <a:pt x="486318" y="137190"/>
                        </a:cubicBezTo>
                        <a:cubicBezTo>
                          <a:pt x="546225" y="112404"/>
                          <a:pt x="610506" y="114247"/>
                          <a:pt x="666007" y="137263"/>
                        </a:cubicBezTo>
                        <a:lnTo>
                          <a:pt x="675258" y="142182"/>
                        </a:lnTo>
                        <a:lnTo>
                          <a:pt x="714568" y="83877"/>
                        </a:lnTo>
                        <a:cubicBezTo>
                          <a:pt x="766392" y="32054"/>
                          <a:pt x="837985" y="0"/>
                          <a:pt x="91706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40" name="楕円 39">
                    <a:extLst>
                      <a:ext uri="{FF2B5EF4-FFF2-40B4-BE49-F238E27FC236}">
                        <a16:creationId xmlns:a16="http://schemas.microsoft.com/office/drawing/2014/main" id="{D722F008-4CAD-171C-FF0B-2BD77BE1C8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02" y="1941590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1" name="楕円 40">
                    <a:extLst>
                      <a:ext uri="{FF2B5EF4-FFF2-40B4-BE49-F238E27FC236}">
                        <a16:creationId xmlns:a16="http://schemas.microsoft.com/office/drawing/2014/main" id="{BBA07295-7419-01DB-FF37-69388B454B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3477" y="1941590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2" name="ひし形 41">
                    <a:extLst>
                      <a:ext uri="{FF2B5EF4-FFF2-40B4-BE49-F238E27FC236}">
                        <a16:creationId xmlns:a16="http://schemas.microsoft.com/office/drawing/2014/main" id="{66D45CE8-BE56-8686-EE94-74567CEFB5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7577" y="2322454"/>
                    <a:ext cx="372772" cy="442824"/>
                  </a:xfrm>
                  <a:prstGeom prst="diamond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3B8BA669-0DC2-5A1D-4490-F53EB1D40A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5915" y="2009507"/>
                    <a:ext cx="191968" cy="191968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CA02244E-BD51-C045-FAAB-3A18DA1E27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8390" y="2009507"/>
                    <a:ext cx="191968" cy="191968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" name="グループ化 12">
                  <a:extLst>
                    <a:ext uri="{FF2B5EF4-FFF2-40B4-BE49-F238E27FC236}">
                      <a16:creationId xmlns:a16="http://schemas.microsoft.com/office/drawing/2014/main" id="{377D0FF6-CB13-2004-FB00-07A9C58AB9F5}"/>
                    </a:ext>
                  </a:extLst>
                </p:cNvPr>
                <p:cNvGrpSpPr/>
                <p:nvPr/>
              </p:nvGrpSpPr>
              <p:grpSpPr>
                <a:xfrm>
                  <a:off x="-59560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C529C551-A28D-4FFB-8ECE-F1E81749EB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7" name="四角形: 上の 2 つの角を丸める 26">
                    <a:extLst>
                      <a:ext uri="{FF2B5EF4-FFF2-40B4-BE49-F238E27FC236}">
                        <a16:creationId xmlns:a16="http://schemas.microsoft.com/office/drawing/2014/main" id="{1FD2CBFA-226A-7996-33BE-CEA1D1422E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63548CCA-72EF-6D91-B9AE-1FBEE462C0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4" name="グループ化 13">
                  <a:extLst>
                    <a:ext uri="{FF2B5EF4-FFF2-40B4-BE49-F238E27FC236}">
                      <a16:creationId xmlns:a16="http://schemas.microsoft.com/office/drawing/2014/main" id="{566F40D0-29D4-04B5-12E9-6FBBF097640B}"/>
                    </a:ext>
                  </a:extLst>
                </p:cNvPr>
                <p:cNvGrpSpPr/>
                <p:nvPr/>
              </p:nvGrpSpPr>
              <p:grpSpPr>
                <a:xfrm flipH="1">
                  <a:off x="-51178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4D3730C1-A3B9-6701-FED1-C778E5C702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四角形: 上の 2 つの角を丸める 15">
                    <a:extLst>
                      <a:ext uri="{FF2B5EF4-FFF2-40B4-BE49-F238E27FC236}">
                        <a16:creationId xmlns:a16="http://schemas.microsoft.com/office/drawing/2014/main" id="{DDF22E78-9C42-3084-C425-3144B016B0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3BA9FC8A-E411-9535-0069-41B049DE07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FFA2281-25C8-AB29-8409-061FC1BF1D4F}"/>
                </a:ext>
              </a:extLst>
            </p:cNvPr>
            <p:cNvSpPr/>
            <p:nvPr/>
          </p:nvSpPr>
          <p:spPr bwMode="auto">
            <a:xfrm rot="2700000" flipH="1">
              <a:off x="-600463" y="161172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517D6642-0E6F-E1FB-9F41-7D56E904FD6B}"/>
                </a:ext>
              </a:extLst>
            </p:cNvPr>
            <p:cNvSpPr/>
            <p:nvPr/>
          </p:nvSpPr>
          <p:spPr bwMode="auto">
            <a:xfrm rot="18900000">
              <a:off x="-2849997" y="161172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43899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84F4F4-5F8B-CBAB-9407-820B1C658BB5}"/>
              </a:ext>
            </a:extLst>
          </p:cNvPr>
          <p:cNvSpPr txBox="1"/>
          <p:nvPr/>
        </p:nvSpPr>
        <p:spPr>
          <a:xfrm>
            <a:off x="451010" y="574836"/>
            <a:ext cx="5992928" cy="532136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マンション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住民でない方は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この場所に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は</a:t>
            </a:r>
            <a:br>
              <a:rPr lang="en-US" altLang="ja-JP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</a:b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ゴミ出し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98EEB371-BD61-4DDB-D076-7ECA0B973AB1}"/>
              </a:ext>
            </a:extLst>
          </p:cNvPr>
          <p:cNvGrpSpPr/>
          <p:nvPr/>
        </p:nvGrpSpPr>
        <p:grpSpPr>
          <a:xfrm>
            <a:off x="1492359" y="6226105"/>
            <a:ext cx="3749438" cy="3327563"/>
            <a:chOff x="-2849997" y="3874527"/>
            <a:chExt cx="2980487" cy="2645132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A4AF38C8-AA17-7804-439C-E4848175CD1E}"/>
                </a:ext>
              </a:extLst>
            </p:cNvPr>
            <p:cNvGrpSpPr/>
            <p:nvPr/>
          </p:nvGrpSpPr>
          <p:grpSpPr>
            <a:xfrm>
              <a:off x="-2443915" y="3874527"/>
              <a:ext cx="2549635" cy="2645132"/>
              <a:chOff x="-8339464" y="-3160103"/>
              <a:chExt cx="3933135" cy="4080450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A1DEC1D2-4C3C-9ABA-6871-D4F81ABD8C18}"/>
                  </a:ext>
                </a:extLst>
              </p:cNvPr>
              <p:cNvGrpSpPr/>
              <p:nvPr/>
            </p:nvGrpSpPr>
            <p:grpSpPr>
              <a:xfrm>
                <a:off x="-7731853" y="-1898706"/>
                <a:ext cx="3325524" cy="2740408"/>
                <a:chOff x="3890929" y="-1475271"/>
                <a:chExt cx="3325524" cy="2740408"/>
              </a:xfrm>
            </p:grpSpPr>
            <p:grpSp>
              <p:nvGrpSpPr>
                <p:cNvPr id="128" name="グループ化 127">
                  <a:extLst>
                    <a:ext uri="{FF2B5EF4-FFF2-40B4-BE49-F238E27FC236}">
                      <a16:creationId xmlns:a16="http://schemas.microsoft.com/office/drawing/2014/main" id="{392C22D4-9092-CC29-D879-8E8A85D96AE3}"/>
                    </a:ext>
                  </a:extLst>
                </p:cNvPr>
                <p:cNvGrpSpPr/>
                <p:nvPr/>
              </p:nvGrpSpPr>
              <p:grpSpPr>
                <a:xfrm>
                  <a:off x="4790042" y="-1475271"/>
                  <a:ext cx="1572658" cy="1659624"/>
                  <a:chOff x="4934860" y="3588524"/>
                  <a:chExt cx="1242932" cy="1311665"/>
                </a:xfrm>
                <a:solidFill>
                  <a:srgbClr val="0066FF"/>
                </a:solidFill>
              </p:grpSpPr>
              <p:sp>
                <p:nvSpPr>
                  <p:cNvPr id="159" name="台形 158">
                    <a:extLst>
                      <a:ext uri="{FF2B5EF4-FFF2-40B4-BE49-F238E27FC236}">
                        <a16:creationId xmlns:a16="http://schemas.microsoft.com/office/drawing/2014/main" id="{EBB786D0-EA35-7ABB-E1B9-00E29D71E96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0" name="楕円 16">
                    <a:extLst>
                      <a:ext uri="{FF2B5EF4-FFF2-40B4-BE49-F238E27FC236}">
                        <a16:creationId xmlns:a16="http://schemas.microsoft.com/office/drawing/2014/main" id="{E640C65C-2989-0D35-5BE7-BB48C15F4F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61" name="グループ化 160">
                    <a:extLst>
                      <a:ext uri="{FF2B5EF4-FFF2-40B4-BE49-F238E27FC236}">
                        <a16:creationId xmlns:a16="http://schemas.microsoft.com/office/drawing/2014/main" id="{A121971D-2901-311C-0DC9-D6D3057FCDFB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62" name="楕円 16">
                      <a:extLst>
                        <a:ext uri="{FF2B5EF4-FFF2-40B4-BE49-F238E27FC236}">
                          <a16:creationId xmlns:a16="http://schemas.microsoft.com/office/drawing/2014/main" id="{1BAAB72C-B511-5147-3215-FF515AAB4FB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3" name="楕円 16">
                      <a:extLst>
                        <a:ext uri="{FF2B5EF4-FFF2-40B4-BE49-F238E27FC236}">
                          <a16:creationId xmlns:a16="http://schemas.microsoft.com/office/drawing/2014/main" id="{D69FFB07-8544-2C91-D246-505C0A1EDBA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B5AAB60B-F118-8089-1493-9C0346AC6403}"/>
                    </a:ext>
                  </a:extLst>
                </p:cNvPr>
                <p:cNvGrpSpPr/>
                <p:nvPr/>
              </p:nvGrpSpPr>
              <p:grpSpPr>
                <a:xfrm>
                  <a:off x="5643795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154" name="台形 153">
                    <a:extLst>
                      <a:ext uri="{FF2B5EF4-FFF2-40B4-BE49-F238E27FC236}">
                        <a16:creationId xmlns:a16="http://schemas.microsoft.com/office/drawing/2014/main" id="{1C7289B7-1FB8-07A7-2D9B-1FC9371F35F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5" name="楕円 16">
                    <a:extLst>
                      <a:ext uri="{FF2B5EF4-FFF2-40B4-BE49-F238E27FC236}">
                        <a16:creationId xmlns:a16="http://schemas.microsoft.com/office/drawing/2014/main" id="{32CE50A1-DF3B-702A-9165-4496C35319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6" name="グループ化 155">
                    <a:extLst>
                      <a:ext uri="{FF2B5EF4-FFF2-40B4-BE49-F238E27FC236}">
                        <a16:creationId xmlns:a16="http://schemas.microsoft.com/office/drawing/2014/main" id="{011D44C7-B9C4-94C5-E723-55F6A0406974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157" name="楕円 16">
                      <a:extLst>
                        <a:ext uri="{FF2B5EF4-FFF2-40B4-BE49-F238E27FC236}">
                          <a16:creationId xmlns:a16="http://schemas.microsoft.com/office/drawing/2014/main" id="{467B883D-2A7C-9B86-8AB8-05064A0594A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8" name="楕円 16">
                      <a:extLst>
                        <a:ext uri="{FF2B5EF4-FFF2-40B4-BE49-F238E27FC236}">
                          <a16:creationId xmlns:a16="http://schemas.microsoft.com/office/drawing/2014/main" id="{48E13D8F-E20C-EED7-C6F1-D6044F6ED5A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281BCC74-E6D4-D71E-1518-BDA8858EA5E3}"/>
                    </a:ext>
                  </a:extLst>
                </p:cNvPr>
                <p:cNvGrpSpPr/>
                <p:nvPr/>
              </p:nvGrpSpPr>
              <p:grpSpPr>
                <a:xfrm>
                  <a:off x="3890929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149" name="台形 148">
                    <a:extLst>
                      <a:ext uri="{FF2B5EF4-FFF2-40B4-BE49-F238E27FC236}">
                        <a16:creationId xmlns:a16="http://schemas.microsoft.com/office/drawing/2014/main" id="{9EF27382-17F4-731C-11D9-B4B3A875C0F4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0" name="楕円 16">
                    <a:extLst>
                      <a:ext uri="{FF2B5EF4-FFF2-40B4-BE49-F238E27FC236}">
                        <a16:creationId xmlns:a16="http://schemas.microsoft.com/office/drawing/2014/main" id="{AD2387D7-CD15-839F-85A5-41EC20684A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1" name="グループ化 150">
                    <a:extLst>
                      <a:ext uri="{FF2B5EF4-FFF2-40B4-BE49-F238E27FC236}">
                        <a16:creationId xmlns:a16="http://schemas.microsoft.com/office/drawing/2014/main" id="{43B96916-554A-9620-624D-48B8CAEEB27E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152" name="楕円 16">
                      <a:extLst>
                        <a:ext uri="{FF2B5EF4-FFF2-40B4-BE49-F238E27FC236}">
                          <a16:creationId xmlns:a16="http://schemas.microsoft.com/office/drawing/2014/main" id="{CA9F04A3-18B9-CF4C-7D0D-E075CA74A0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53" name="楕円 16">
                      <a:extLst>
                        <a:ext uri="{FF2B5EF4-FFF2-40B4-BE49-F238E27FC236}">
                          <a16:creationId xmlns:a16="http://schemas.microsoft.com/office/drawing/2014/main" id="{7A52EA33-A02D-9527-8EF2-61F57EF640F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D72DF0B0-DCEC-ED4F-C1C2-3A77840E768B}"/>
                    </a:ext>
                  </a:extLst>
                </p:cNvPr>
                <p:cNvGrpSpPr/>
                <p:nvPr/>
              </p:nvGrpSpPr>
              <p:grpSpPr>
                <a:xfrm>
                  <a:off x="4104242" y="-670712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144" name="台形 143">
                    <a:extLst>
                      <a:ext uri="{FF2B5EF4-FFF2-40B4-BE49-F238E27FC236}">
                        <a16:creationId xmlns:a16="http://schemas.microsoft.com/office/drawing/2014/main" id="{1B3C065F-E280-E172-0B87-30B69453463A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5" name="楕円 16">
                    <a:extLst>
                      <a:ext uri="{FF2B5EF4-FFF2-40B4-BE49-F238E27FC236}">
                        <a16:creationId xmlns:a16="http://schemas.microsoft.com/office/drawing/2014/main" id="{5449E442-3DCE-2122-568B-14D2E63188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6" name="グループ化 145">
                    <a:extLst>
                      <a:ext uri="{FF2B5EF4-FFF2-40B4-BE49-F238E27FC236}">
                        <a16:creationId xmlns:a16="http://schemas.microsoft.com/office/drawing/2014/main" id="{E56AE869-5723-CC94-CA34-9B6851B5B535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47" name="楕円 16">
                      <a:extLst>
                        <a:ext uri="{FF2B5EF4-FFF2-40B4-BE49-F238E27FC236}">
                          <a16:creationId xmlns:a16="http://schemas.microsoft.com/office/drawing/2014/main" id="{E91022E8-01A5-3565-5290-4523D4B1044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8" name="楕円 16">
                      <a:extLst>
                        <a:ext uri="{FF2B5EF4-FFF2-40B4-BE49-F238E27FC236}">
                          <a16:creationId xmlns:a16="http://schemas.microsoft.com/office/drawing/2014/main" id="{A343B525-559B-6304-335F-D55B4D8CBC8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32" name="グループ化 131">
                  <a:extLst>
                    <a:ext uri="{FF2B5EF4-FFF2-40B4-BE49-F238E27FC236}">
                      <a16:creationId xmlns:a16="http://schemas.microsoft.com/office/drawing/2014/main" id="{EAAF7CE9-F71F-5A43-32F9-4D2AAAF26092}"/>
                    </a:ext>
                  </a:extLst>
                </p:cNvPr>
                <p:cNvGrpSpPr/>
                <p:nvPr/>
              </p:nvGrpSpPr>
              <p:grpSpPr>
                <a:xfrm>
                  <a:off x="5437742" y="-661187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139" name="台形 138">
                    <a:extLst>
                      <a:ext uri="{FF2B5EF4-FFF2-40B4-BE49-F238E27FC236}">
                        <a16:creationId xmlns:a16="http://schemas.microsoft.com/office/drawing/2014/main" id="{4C2CD156-E423-DB57-E29A-461B34DA7A65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40" name="楕円 16">
                    <a:extLst>
                      <a:ext uri="{FF2B5EF4-FFF2-40B4-BE49-F238E27FC236}">
                        <a16:creationId xmlns:a16="http://schemas.microsoft.com/office/drawing/2014/main" id="{2E5B07CA-6764-68AA-B169-34B77190E2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D913EF4C-171B-2B14-1CCA-DBB892DF1BCC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42" name="楕円 16">
                      <a:extLst>
                        <a:ext uri="{FF2B5EF4-FFF2-40B4-BE49-F238E27FC236}">
                          <a16:creationId xmlns:a16="http://schemas.microsoft.com/office/drawing/2014/main" id="{96A25828-E230-6F34-8C41-F8F263F1E1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43" name="楕円 16">
                      <a:extLst>
                        <a:ext uri="{FF2B5EF4-FFF2-40B4-BE49-F238E27FC236}">
                          <a16:creationId xmlns:a16="http://schemas.microsoft.com/office/drawing/2014/main" id="{0F064EAF-9AB4-85FA-050A-370EEF14289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33" name="グループ化 132">
                  <a:extLst>
                    <a:ext uri="{FF2B5EF4-FFF2-40B4-BE49-F238E27FC236}">
                      <a16:creationId xmlns:a16="http://schemas.microsoft.com/office/drawing/2014/main" id="{1B94E841-A130-A0FE-D7C0-8B8FA78EC2B0}"/>
                    </a:ext>
                  </a:extLst>
                </p:cNvPr>
                <p:cNvGrpSpPr/>
                <p:nvPr/>
              </p:nvGrpSpPr>
              <p:grpSpPr>
                <a:xfrm>
                  <a:off x="4790042" y="-394487"/>
                  <a:ext cx="1572658" cy="1659624"/>
                  <a:chOff x="4934860" y="3588524"/>
                  <a:chExt cx="1242932" cy="1311665"/>
                </a:xfrm>
                <a:solidFill>
                  <a:srgbClr val="CCECFF"/>
                </a:solidFill>
              </p:grpSpPr>
              <p:sp>
                <p:nvSpPr>
                  <p:cNvPr id="134" name="台形 133">
                    <a:extLst>
                      <a:ext uri="{FF2B5EF4-FFF2-40B4-BE49-F238E27FC236}">
                        <a16:creationId xmlns:a16="http://schemas.microsoft.com/office/drawing/2014/main" id="{B333DEED-B1B0-46A1-98B5-5F07BA9A2A2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35" name="楕円 16">
                    <a:extLst>
                      <a:ext uri="{FF2B5EF4-FFF2-40B4-BE49-F238E27FC236}">
                        <a16:creationId xmlns:a16="http://schemas.microsoft.com/office/drawing/2014/main" id="{5008A25B-49DB-C8D6-A9B2-A7968D8890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36" name="グループ化 135">
                    <a:extLst>
                      <a:ext uri="{FF2B5EF4-FFF2-40B4-BE49-F238E27FC236}">
                        <a16:creationId xmlns:a16="http://schemas.microsoft.com/office/drawing/2014/main" id="{501615F1-0EB7-D543-807B-A8E61F451099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37" name="楕円 16">
                      <a:extLst>
                        <a:ext uri="{FF2B5EF4-FFF2-40B4-BE49-F238E27FC236}">
                          <a16:creationId xmlns:a16="http://schemas.microsoft.com/office/drawing/2014/main" id="{DC496150-79E9-6CE3-B646-5CF9E27F9A4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38" name="楕円 16">
                      <a:extLst>
                        <a:ext uri="{FF2B5EF4-FFF2-40B4-BE49-F238E27FC236}">
                          <a16:creationId xmlns:a16="http://schemas.microsoft.com/office/drawing/2014/main" id="{E6D0BAA0-CA8F-C5B4-5CA8-3A0911BB2C2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316279F3-6290-22C0-A68D-6A18ED464306}"/>
                  </a:ext>
                </a:extLst>
              </p:cNvPr>
              <p:cNvGrpSpPr/>
              <p:nvPr/>
            </p:nvGrpSpPr>
            <p:grpSpPr>
              <a:xfrm>
                <a:off x="-8339464" y="-3160103"/>
                <a:ext cx="3349154" cy="4080450"/>
                <a:chOff x="-6717149" y="-3160103"/>
                <a:chExt cx="3349154" cy="4080450"/>
              </a:xfrm>
            </p:grpSpPr>
            <p:grpSp>
              <p:nvGrpSpPr>
                <p:cNvPr id="106" name="グループ化 105">
                  <a:extLst>
                    <a:ext uri="{FF2B5EF4-FFF2-40B4-BE49-F238E27FC236}">
                      <a16:creationId xmlns:a16="http://schemas.microsoft.com/office/drawing/2014/main" id="{2371774B-02A8-4D10-0A7A-107E485ABDF3}"/>
                    </a:ext>
                  </a:extLst>
                </p:cNvPr>
                <p:cNvGrpSpPr/>
                <p:nvPr/>
              </p:nvGrpSpPr>
              <p:grpSpPr>
                <a:xfrm>
                  <a:off x="-6717149" y="-3160103"/>
                  <a:ext cx="3349154" cy="3795803"/>
                  <a:chOff x="-395267" y="983492"/>
                  <a:chExt cx="3349154" cy="3795803"/>
                </a:xfrm>
              </p:grpSpPr>
              <p:sp>
                <p:nvSpPr>
                  <p:cNvPr id="115" name="フリーフォーム: 図形 114">
                    <a:extLst>
                      <a:ext uri="{FF2B5EF4-FFF2-40B4-BE49-F238E27FC236}">
                        <a16:creationId xmlns:a16="http://schemas.microsoft.com/office/drawing/2014/main" id="{0BB946FE-B6D9-6179-5788-9AA1F70759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878" y="1585299"/>
                    <a:ext cx="2201334" cy="1326922"/>
                  </a:xfrm>
                  <a:custGeom>
                    <a:avLst/>
                    <a:gdLst>
                      <a:gd name="connsiteX0" fmla="*/ 1926586 w 2201334"/>
                      <a:gd name="connsiteY0" fmla="*/ 680 h 1326922"/>
                      <a:gd name="connsiteX1" fmla="*/ 2141785 w 2201334"/>
                      <a:gd name="connsiteY1" fmla="*/ 145752 h 1326922"/>
                      <a:gd name="connsiteX2" fmla="*/ 2141711 w 2201334"/>
                      <a:gd name="connsiteY2" fmla="*/ 325441 h 1326922"/>
                      <a:gd name="connsiteX3" fmla="*/ 2101518 w 2201334"/>
                      <a:gd name="connsiteY3" fmla="*/ 386086 h 1326922"/>
                      <a:gd name="connsiteX4" fmla="*/ 2122984 w 2201334"/>
                      <a:gd name="connsiteY4" fmla="*/ 403796 h 1326922"/>
                      <a:gd name="connsiteX5" fmla="*/ 2201334 w 2201334"/>
                      <a:gd name="connsiteY5" fmla="*/ 592951 h 1326922"/>
                      <a:gd name="connsiteX6" fmla="*/ 2083394 w 2201334"/>
                      <a:gd name="connsiteY6" fmla="*/ 814770 h 1326922"/>
                      <a:gd name="connsiteX7" fmla="*/ 2069124 w 2201334"/>
                      <a:gd name="connsiteY7" fmla="*/ 822515 h 1326922"/>
                      <a:gd name="connsiteX8" fmla="*/ 2072925 w 2201334"/>
                      <a:gd name="connsiteY8" fmla="*/ 828261 h 1326922"/>
                      <a:gd name="connsiteX9" fmla="*/ 2072856 w 2201334"/>
                      <a:gd name="connsiteY9" fmla="*/ 996109 h 1326922"/>
                      <a:gd name="connsiteX10" fmla="*/ 1954121 w 2201334"/>
                      <a:gd name="connsiteY10" fmla="*/ 1114748 h 1326922"/>
                      <a:gd name="connsiteX11" fmla="*/ 1946062 w 2201334"/>
                      <a:gd name="connsiteY11" fmla="*/ 1117212 h 1326922"/>
                      <a:gd name="connsiteX12" fmla="*/ 1937720 w 2201334"/>
                      <a:gd name="connsiteY12" fmla="*/ 1160079 h 1326922"/>
                      <a:gd name="connsiteX13" fmla="*/ 1878957 w 2201334"/>
                      <a:gd name="connsiteY13" fmla="*/ 1248571 h 1326922"/>
                      <a:gd name="connsiteX14" fmla="*/ 1500648 w 2201334"/>
                      <a:gd name="connsiteY14" fmla="*/ 1248571 h 1326922"/>
                      <a:gd name="connsiteX15" fmla="*/ 1500648 w 2201334"/>
                      <a:gd name="connsiteY15" fmla="*/ 870262 h 1326922"/>
                      <a:gd name="connsiteX16" fmla="*/ 1689803 w 2201334"/>
                      <a:gd name="connsiteY16" fmla="*/ 791912 h 1326922"/>
                      <a:gd name="connsiteX17" fmla="*/ 1691915 w 2201334"/>
                      <a:gd name="connsiteY17" fmla="*/ 792115 h 1326922"/>
                      <a:gd name="connsiteX18" fmla="*/ 1716321 w 2201334"/>
                      <a:gd name="connsiteY18" fmla="*/ 755845 h 1326922"/>
                      <a:gd name="connsiteX19" fmla="*/ 1723211 w 2201334"/>
                      <a:gd name="connsiteY19" fmla="*/ 750270 h 1326922"/>
                      <a:gd name="connsiteX20" fmla="*/ 1687347 w 2201334"/>
                      <a:gd name="connsiteY20" fmla="*/ 697076 h 1326922"/>
                      <a:gd name="connsiteX21" fmla="*/ 1666325 w 2201334"/>
                      <a:gd name="connsiteY21" fmla="*/ 592951 h 1326922"/>
                      <a:gd name="connsiteX22" fmla="*/ 1744675 w 2201334"/>
                      <a:gd name="connsiteY22" fmla="*/ 403796 h 1326922"/>
                      <a:gd name="connsiteX23" fmla="*/ 1754959 w 2201334"/>
                      <a:gd name="connsiteY23" fmla="*/ 395311 h 1326922"/>
                      <a:gd name="connsiteX24" fmla="*/ 1707906 w 2201334"/>
                      <a:gd name="connsiteY24" fmla="*/ 325264 h 1326922"/>
                      <a:gd name="connsiteX25" fmla="*/ 1835090 w 2201334"/>
                      <a:gd name="connsiteY25" fmla="*/ 18568 h 1326922"/>
                      <a:gd name="connsiteX26" fmla="*/ 1926586 w 2201334"/>
                      <a:gd name="connsiteY26" fmla="*/ 680 h 1326922"/>
                      <a:gd name="connsiteX27" fmla="*/ 275221 w 2201334"/>
                      <a:gd name="connsiteY27" fmla="*/ 5 h 1326922"/>
                      <a:gd name="connsiteX28" fmla="*/ 366703 w 2201334"/>
                      <a:gd name="connsiteY28" fmla="*/ 17969 h 1326922"/>
                      <a:gd name="connsiteX29" fmla="*/ 493636 w 2201334"/>
                      <a:gd name="connsiteY29" fmla="*/ 324768 h 1326922"/>
                      <a:gd name="connsiteX30" fmla="*/ 446241 w 2201334"/>
                      <a:gd name="connsiteY30" fmla="*/ 395200 h 1326922"/>
                      <a:gd name="connsiteX31" fmla="*/ 456659 w 2201334"/>
                      <a:gd name="connsiteY31" fmla="*/ 403796 h 1326922"/>
                      <a:gd name="connsiteX32" fmla="*/ 535010 w 2201334"/>
                      <a:gd name="connsiteY32" fmla="*/ 592951 h 1326922"/>
                      <a:gd name="connsiteX33" fmla="*/ 513987 w 2201334"/>
                      <a:gd name="connsiteY33" fmla="*/ 697076 h 1326922"/>
                      <a:gd name="connsiteX34" fmla="*/ 478301 w 2201334"/>
                      <a:gd name="connsiteY34" fmla="*/ 750007 h 1326922"/>
                      <a:gd name="connsiteX35" fmla="*/ 484882 w 2201334"/>
                      <a:gd name="connsiteY35" fmla="*/ 755342 h 1326922"/>
                      <a:gd name="connsiteX36" fmla="*/ 510329 w 2201334"/>
                      <a:gd name="connsiteY36" fmla="*/ 793227 h 1326922"/>
                      <a:gd name="connsiteX37" fmla="*/ 524365 w 2201334"/>
                      <a:gd name="connsiteY37" fmla="*/ 792219 h 1326922"/>
                      <a:gd name="connsiteX38" fmla="*/ 700687 w 2201334"/>
                      <a:gd name="connsiteY38" fmla="*/ 870263 h 1326922"/>
                      <a:gd name="connsiteX39" fmla="*/ 700687 w 2201334"/>
                      <a:gd name="connsiteY39" fmla="*/ 1248572 h 1326922"/>
                      <a:gd name="connsiteX40" fmla="*/ 322378 w 2201334"/>
                      <a:gd name="connsiteY40" fmla="*/ 1248572 h 1326922"/>
                      <a:gd name="connsiteX41" fmla="*/ 263615 w 2201334"/>
                      <a:gd name="connsiteY41" fmla="*/ 1160080 h 1326922"/>
                      <a:gd name="connsiteX42" fmla="*/ 255158 w 2201334"/>
                      <a:gd name="connsiteY42" fmla="*/ 1116617 h 1326922"/>
                      <a:gd name="connsiteX43" fmla="*/ 246788 w 2201334"/>
                      <a:gd name="connsiteY43" fmla="*/ 1114050 h 1326922"/>
                      <a:gd name="connsiteX44" fmla="*/ 128151 w 2201334"/>
                      <a:gd name="connsiteY44" fmla="*/ 995315 h 1326922"/>
                      <a:gd name="connsiteX45" fmla="*/ 128219 w 2201334"/>
                      <a:gd name="connsiteY45" fmla="*/ 827466 h 1326922"/>
                      <a:gd name="connsiteX46" fmla="*/ 131688 w 2201334"/>
                      <a:gd name="connsiteY46" fmla="*/ 822231 h 1326922"/>
                      <a:gd name="connsiteX47" fmla="*/ 117941 w 2201334"/>
                      <a:gd name="connsiteY47" fmla="*/ 814770 h 1326922"/>
                      <a:gd name="connsiteX48" fmla="*/ 0 w 2201334"/>
                      <a:gd name="connsiteY48" fmla="*/ 592951 h 1326922"/>
                      <a:gd name="connsiteX49" fmla="*/ 78351 w 2201334"/>
                      <a:gd name="connsiteY49" fmla="*/ 403796 h 1326922"/>
                      <a:gd name="connsiteX50" fmla="*/ 100268 w 2201334"/>
                      <a:gd name="connsiteY50" fmla="*/ 385713 h 1326922"/>
                      <a:gd name="connsiteX51" fmla="*/ 59831 w 2201334"/>
                      <a:gd name="connsiteY51" fmla="*/ 324591 h 1326922"/>
                      <a:gd name="connsiteX52" fmla="*/ 59904 w 2201334"/>
                      <a:gd name="connsiteY52" fmla="*/ 144902 h 1326922"/>
                      <a:gd name="connsiteX53" fmla="*/ 275221 w 2201334"/>
                      <a:gd name="connsiteY53" fmla="*/ 5 h 1326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201334" h="1326922">
                        <a:moveTo>
                          <a:pt x="1926586" y="680"/>
                        </a:moveTo>
                        <a:cubicBezTo>
                          <a:pt x="2018074" y="1398"/>
                          <a:pt x="2104607" y="55893"/>
                          <a:pt x="2141785" y="145752"/>
                        </a:cubicBezTo>
                        <a:cubicBezTo>
                          <a:pt x="2166570" y="205659"/>
                          <a:pt x="2164727" y="269940"/>
                          <a:pt x="2141711" y="325441"/>
                        </a:cubicBezTo>
                        <a:lnTo>
                          <a:pt x="2101518" y="386086"/>
                        </a:lnTo>
                        <a:lnTo>
                          <a:pt x="2122984" y="403796"/>
                        </a:lnTo>
                        <a:cubicBezTo>
                          <a:pt x="2171393" y="452205"/>
                          <a:pt x="2201334" y="519081"/>
                          <a:pt x="2201334" y="592951"/>
                        </a:cubicBezTo>
                        <a:cubicBezTo>
                          <a:pt x="2201334" y="685287"/>
                          <a:pt x="2154551" y="766697"/>
                          <a:pt x="2083394" y="814770"/>
                        </a:cubicBezTo>
                        <a:lnTo>
                          <a:pt x="2069124" y="822515"/>
                        </a:lnTo>
                        <a:lnTo>
                          <a:pt x="2072925" y="828261"/>
                        </a:lnTo>
                        <a:cubicBezTo>
                          <a:pt x="2094381" y="880122"/>
                          <a:pt x="2096053" y="940169"/>
                          <a:pt x="2072856" y="996109"/>
                        </a:cubicBezTo>
                        <a:cubicBezTo>
                          <a:pt x="2049658" y="1052049"/>
                          <a:pt x="2005983" y="1093290"/>
                          <a:pt x="1954121" y="1114748"/>
                        </a:cubicBezTo>
                        <a:lnTo>
                          <a:pt x="1946062" y="1117212"/>
                        </a:lnTo>
                        <a:lnTo>
                          <a:pt x="1937720" y="1160079"/>
                        </a:lnTo>
                        <a:cubicBezTo>
                          <a:pt x="1924662" y="1192281"/>
                          <a:pt x="1905074" y="1222454"/>
                          <a:pt x="1878957" y="1248571"/>
                        </a:cubicBezTo>
                        <a:cubicBezTo>
                          <a:pt x="1774490" y="1353038"/>
                          <a:pt x="1605115" y="1353038"/>
                          <a:pt x="1500648" y="1248571"/>
                        </a:cubicBezTo>
                        <a:cubicBezTo>
                          <a:pt x="1396181" y="1144104"/>
                          <a:pt x="1396181" y="974729"/>
                          <a:pt x="1500648" y="870262"/>
                        </a:cubicBezTo>
                        <a:cubicBezTo>
                          <a:pt x="1552882" y="818029"/>
                          <a:pt x="1621343" y="791912"/>
                          <a:pt x="1689803" y="791912"/>
                        </a:cubicBezTo>
                        <a:lnTo>
                          <a:pt x="1691915" y="792115"/>
                        </a:lnTo>
                        <a:lnTo>
                          <a:pt x="1716321" y="755845"/>
                        </a:lnTo>
                        <a:lnTo>
                          <a:pt x="1723211" y="750270"/>
                        </a:lnTo>
                        <a:lnTo>
                          <a:pt x="1687347" y="697076"/>
                        </a:lnTo>
                        <a:cubicBezTo>
                          <a:pt x="1673811" y="665072"/>
                          <a:pt x="1666325" y="629885"/>
                          <a:pt x="1666325" y="592951"/>
                        </a:cubicBezTo>
                        <a:cubicBezTo>
                          <a:pt x="1666325" y="519081"/>
                          <a:pt x="1696266" y="452205"/>
                          <a:pt x="1744675" y="403796"/>
                        </a:cubicBezTo>
                        <a:lnTo>
                          <a:pt x="1754959" y="395311"/>
                        </a:lnTo>
                        <a:lnTo>
                          <a:pt x="1707906" y="325264"/>
                        </a:lnTo>
                        <a:cubicBezTo>
                          <a:pt x="1658335" y="205451"/>
                          <a:pt x="1715277" y="68139"/>
                          <a:pt x="1835090" y="18568"/>
                        </a:cubicBezTo>
                        <a:cubicBezTo>
                          <a:pt x="1865043" y="6176"/>
                          <a:pt x="1896090" y="440"/>
                          <a:pt x="1926586" y="680"/>
                        </a:cubicBezTo>
                        <a:close/>
                        <a:moveTo>
                          <a:pt x="275221" y="5"/>
                        </a:moveTo>
                        <a:cubicBezTo>
                          <a:pt x="305718" y="-209"/>
                          <a:pt x="336760" y="5552"/>
                          <a:pt x="366703" y="17969"/>
                        </a:cubicBezTo>
                        <a:cubicBezTo>
                          <a:pt x="486475" y="67637"/>
                          <a:pt x="543305" y="204996"/>
                          <a:pt x="493636" y="324768"/>
                        </a:cubicBezTo>
                        <a:lnTo>
                          <a:pt x="446241" y="395200"/>
                        </a:lnTo>
                        <a:lnTo>
                          <a:pt x="456659" y="403796"/>
                        </a:lnTo>
                        <a:cubicBezTo>
                          <a:pt x="505068" y="452205"/>
                          <a:pt x="535010" y="519081"/>
                          <a:pt x="535010" y="592951"/>
                        </a:cubicBezTo>
                        <a:cubicBezTo>
                          <a:pt x="535010" y="629885"/>
                          <a:pt x="527525" y="665072"/>
                          <a:pt x="513987" y="697076"/>
                        </a:cubicBezTo>
                        <a:lnTo>
                          <a:pt x="478301" y="750007"/>
                        </a:lnTo>
                        <a:lnTo>
                          <a:pt x="484882" y="755342"/>
                        </a:lnTo>
                        <a:lnTo>
                          <a:pt x="510329" y="793227"/>
                        </a:lnTo>
                        <a:lnTo>
                          <a:pt x="524365" y="792219"/>
                        </a:lnTo>
                        <a:cubicBezTo>
                          <a:pt x="588487" y="795280"/>
                          <a:pt x="651718" y="821295"/>
                          <a:pt x="700687" y="870263"/>
                        </a:cubicBezTo>
                        <a:cubicBezTo>
                          <a:pt x="805154" y="974730"/>
                          <a:pt x="805154" y="1144105"/>
                          <a:pt x="700687" y="1248572"/>
                        </a:cubicBezTo>
                        <a:cubicBezTo>
                          <a:pt x="596220" y="1353039"/>
                          <a:pt x="426845" y="1353039"/>
                          <a:pt x="322378" y="1248572"/>
                        </a:cubicBezTo>
                        <a:cubicBezTo>
                          <a:pt x="296261" y="1222455"/>
                          <a:pt x="276674" y="1192282"/>
                          <a:pt x="263615" y="1160080"/>
                        </a:cubicBezTo>
                        <a:lnTo>
                          <a:pt x="255158" y="1116617"/>
                        </a:lnTo>
                        <a:lnTo>
                          <a:pt x="246788" y="1114050"/>
                        </a:lnTo>
                        <a:cubicBezTo>
                          <a:pt x="194945" y="1092551"/>
                          <a:pt x="151303" y="1051274"/>
                          <a:pt x="128151" y="995315"/>
                        </a:cubicBezTo>
                        <a:cubicBezTo>
                          <a:pt x="104998" y="939357"/>
                          <a:pt x="106719" y="879310"/>
                          <a:pt x="128219" y="827466"/>
                        </a:cubicBezTo>
                        <a:lnTo>
                          <a:pt x="131688" y="822231"/>
                        </a:lnTo>
                        <a:lnTo>
                          <a:pt x="117941" y="814770"/>
                        </a:lnTo>
                        <a:cubicBezTo>
                          <a:pt x="46784" y="766697"/>
                          <a:pt x="0" y="685287"/>
                          <a:pt x="0" y="592951"/>
                        </a:cubicBezTo>
                        <a:cubicBezTo>
                          <a:pt x="0" y="519081"/>
                          <a:pt x="29942" y="452205"/>
                          <a:pt x="78351" y="403796"/>
                        </a:cubicBezTo>
                        <a:lnTo>
                          <a:pt x="100268" y="385713"/>
                        </a:lnTo>
                        <a:lnTo>
                          <a:pt x="59831" y="324591"/>
                        </a:lnTo>
                        <a:cubicBezTo>
                          <a:pt x="36860" y="269071"/>
                          <a:pt x="35070" y="204788"/>
                          <a:pt x="59904" y="144902"/>
                        </a:cubicBezTo>
                        <a:cubicBezTo>
                          <a:pt x="97155" y="55073"/>
                          <a:pt x="183732" y="649"/>
                          <a:pt x="275221" y="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6" name="四角形: 上の 2 つの角を丸める 115">
                    <a:extLst>
                      <a:ext uri="{FF2B5EF4-FFF2-40B4-BE49-F238E27FC236}">
                        <a16:creationId xmlns:a16="http://schemas.microsoft.com/office/drawing/2014/main" id="{AD007087-F6C9-9274-2145-62ECD0B38276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111836" y="2387960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7" name="四角形: 上の 2 つの角を丸める 116">
                    <a:extLst>
                      <a:ext uri="{FF2B5EF4-FFF2-40B4-BE49-F238E27FC236}">
                        <a16:creationId xmlns:a16="http://schemas.microsoft.com/office/drawing/2014/main" id="{F9EBA7BD-8846-2215-11F8-4ECF0608D582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9252" y="2372724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20C7802D-4D6B-7DA5-B53B-FF8B49D744FB}"/>
                      </a:ext>
                    </a:extLst>
                  </p:cNvPr>
                  <p:cNvGrpSpPr/>
                  <p:nvPr/>
                </p:nvGrpSpPr>
                <p:grpSpPr>
                  <a:xfrm>
                    <a:off x="739748" y="4182690"/>
                    <a:ext cx="890634" cy="596605"/>
                    <a:chOff x="3897206" y="4195140"/>
                    <a:chExt cx="1192380" cy="937465"/>
                  </a:xfrm>
                </p:grpSpPr>
                <p:sp>
                  <p:nvSpPr>
                    <p:cNvPr id="126" name="フリーフォーム: 図形 125">
                      <a:extLst>
                        <a:ext uri="{FF2B5EF4-FFF2-40B4-BE49-F238E27FC236}">
                          <a16:creationId xmlns:a16="http://schemas.microsoft.com/office/drawing/2014/main" id="{CA5AB751-58F8-BED5-3DE5-7BBCF81AF77A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897206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517585 w 517585"/>
                        <a:gd name="connsiteY2" fmla="*/ 0 h 937465"/>
                        <a:gd name="connsiteX3" fmla="*/ 106384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517585" y="0"/>
                          </a:lnTo>
                          <a:lnTo>
                            <a:pt x="106384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27" name="フリーフォーム: 図形 126">
                      <a:extLst>
                        <a:ext uri="{FF2B5EF4-FFF2-40B4-BE49-F238E27FC236}">
                          <a16:creationId xmlns:a16="http://schemas.microsoft.com/office/drawing/2014/main" id="{E7499A2E-13C8-E822-B8EB-3CB742C54C14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4572001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411201 w 517585"/>
                        <a:gd name="connsiteY2" fmla="*/ 0 h 937465"/>
                        <a:gd name="connsiteX3" fmla="*/ 0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411201" y="0"/>
                          </a:lnTo>
                          <a:lnTo>
                            <a:pt x="0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19" name="台形 118">
                    <a:extLst>
                      <a:ext uri="{FF2B5EF4-FFF2-40B4-BE49-F238E27FC236}">
                        <a16:creationId xmlns:a16="http://schemas.microsoft.com/office/drawing/2014/main" id="{93FD5206-DEE7-6D56-988D-AD3850CCAE7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35" y="3490234"/>
                    <a:ext cx="1453858" cy="990759"/>
                  </a:xfrm>
                  <a:prstGeom prst="trapezoid">
                    <a:avLst>
                      <a:gd name="adj" fmla="val 1749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0" name="四角形: 上の 2 つの角を丸める 119">
                    <a:extLst>
                      <a:ext uri="{FF2B5EF4-FFF2-40B4-BE49-F238E27FC236}">
                        <a16:creationId xmlns:a16="http://schemas.microsoft.com/office/drawing/2014/main" id="{2A81E986-1CBA-81F1-0299-102DFC93C3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860" y="2774365"/>
                    <a:ext cx="1253084" cy="1105740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C0A99AAE-A845-A8D4-AC0D-060FCBDE57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863" y="2766534"/>
                    <a:ext cx="1330402" cy="1188246"/>
                  </a:xfrm>
                  <a:custGeom>
                    <a:avLst/>
                    <a:gdLst>
                      <a:gd name="connsiteX0" fmla="*/ 177888 w 1330402"/>
                      <a:gd name="connsiteY0" fmla="*/ 0 h 1188246"/>
                      <a:gd name="connsiteX1" fmla="*/ 245486 w 1330402"/>
                      <a:gd name="connsiteY1" fmla="*/ 88145 h 1188246"/>
                      <a:gd name="connsiteX2" fmla="*/ 669682 w 1330402"/>
                      <a:gd name="connsiteY2" fmla="*/ 277183 h 1188246"/>
                      <a:gd name="connsiteX3" fmla="*/ 1093879 w 1330402"/>
                      <a:gd name="connsiteY3" fmla="*/ 88145 h 1188246"/>
                      <a:gd name="connsiteX4" fmla="*/ 1158842 w 1330402"/>
                      <a:gd name="connsiteY4" fmla="*/ 3434 h 1188246"/>
                      <a:gd name="connsiteX5" fmla="*/ 1169644 w 1330402"/>
                      <a:gd name="connsiteY5" fmla="*/ 9298 h 1188246"/>
                      <a:gd name="connsiteX6" fmla="*/ 1330402 w 1330402"/>
                      <a:gd name="connsiteY6" fmla="*/ 311647 h 1188246"/>
                      <a:gd name="connsiteX7" fmla="*/ 1330402 w 1330402"/>
                      <a:gd name="connsiteY7" fmla="*/ 1188246 h 1188246"/>
                      <a:gd name="connsiteX8" fmla="*/ 0 w 1330402"/>
                      <a:gd name="connsiteY8" fmla="*/ 1188246 h 1188246"/>
                      <a:gd name="connsiteX9" fmla="*/ 0 w 1330402"/>
                      <a:gd name="connsiteY9" fmla="*/ 311647 h 1188246"/>
                      <a:gd name="connsiteX10" fmla="*/ 160758 w 1330402"/>
                      <a:gd name="connsiteY10" fmla="*/ 9298 h 1188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0402" h="1188246">
                        <a:moveTo>
                          <a:pt x="177888" y="0"/>
                        </a:moveTo>
                        <a:lnTo>
                          <a:pt x="245486" y="88145"/>
                        </a:lnTo>
                        <a:cubicBezTo>
                          <a:pt x="354047" y="204942"/>
                          <a:pt x="504023" y="277183"/>
                          <a:pt x="669682" y="277183"/>
                        </a:cubicBezTo>
                        <a:cubicBezTo>
                          <a:pt x="835341" y="277183"/>
                          <a:pt x="985317" y="204942"/>
                          <a:pt x="1093879" y="88145"/>
                        </a:cubicBezTo>
                        <a:lnTo>
                          <a:pt x="1158842" y="3434"/>
                        </a:lnTo>
                        <a:lnTo>
                          <a:pt x="1169644" y="9298"/>
                        </a:lnTo>
                        <a:cubicBezTo>
                          <a:pt x="1266634" y="74823"/>
                          <a:pt x="1330402" y="185788"/>
                          <a:pt x="1330402" y="311647"/>
                        </a:cubicBezTo>
                        <a:lnTo>
                          <a:pt x="1330402" y="1188246"/>
                        </a:lnTo>
                        <a:lnTo>
                          <a:pt x="0" y="1188246"/>
                        </a:lnTo>
                        <a:lnTo>
                          <a:pt x="0" y="311647"/>
                        </a:lnTo>
                        <a:cubicBezTo>
                          <a:pt x="0" y="185788"/>
                          <a:pt x="63768" y="74823"/>
                          <a:pt x="160758" y="929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2" name="楕円 121">
                    <a:extLst>
                      <a:ext uri="{FF2B5EF4-FFF2-40B4-BE49-F238E27FC236}">
                        <a16:creationId xmlns:a16="http://schemas.microsoft.com/office/drawing/2014/main" id="{CB44B611-6D30-C215-34C0-B9BAA8F68066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4200" y="1956388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3" name="楕円 122">
                    <a:extLst>
                      <a:ext uri="{FF2B5EF4-FFF2-40B4-BE49-F238E27FC236}">
                        <a16:creationId xmlns:a16="http://schemas.microsoft.com/office/drawing/2014/main" id="{C27A964A-004F-5F25-C3D5-D69F1CB9CDD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646734" y="1956387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4" name="楕円 123">
                    <a:extLst>
                      <a:ext uri="{FF2B5EF4-FFF2-40B4-BE49-F238E27FC236}">
                        <a16:creationId xmlns:a16="http://schemas.microsoft.com/office/drawing/2014/main" id="{9C0AB223-8C9D-2A9F-66C3-E3B2953424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9" y="1455321"/>
                    <a:ext cx="1412952" cy="14129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5" name="フリーフォーム: 図形 124">
                    <a:extLst>
                      <a:ext uri="{FF2B5EF4-FFF2-40B4-BE49-F238E27FC236}">
                        <a16:creationId xmlns:a16="http://schemas.microsoft.com/office/drawing/2014/main" id="{4281B2A5-6F2A-53D5-7279-EFCDD46CB39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80" y="983492"/>
                    <a:ext cx="1834131" cy="833989"/>
                  </a:xfrm>
                  <a:custGeom>
                    <a:avLst/>
                    <a:gdLst>
                      <a:gd name="connsiteX0" fmla="*/ 917065 w 1834131"/>
                      <a:gd name="connsiteY0" fmla="*/ 0 h 833989"/>
                      <a:gd name="connsiteX1" fmla="*/ 1119562 w 1834131"/>
                      <a:gd name="connsiteY1" fmla="*/ 83877 h 833989"/>
                      <a:gd name="connsiteX2" fmla="*/ 1159193 w 1834131"/>
                      <a:gd name="connsiteY2" fmla="*/ 142658 h 833989"/>
                      <a:gd name="connsiteX3" fmla="*/ 1168975 w 1834131"/>
                      <a:gd name="connsiteY3" fmla="*/ 137468 h 833989"/>
                      <a:gd name="connsiteX4" fmla="*/ 1348663 w 1834131"/>
                      <a:gd name="connsiteY4" fmla="*/ 137541 h 833989"/>
                      <a:gd name="connsiteX5" fmla="*/ 1475670 w 1834131"/>
                      <a:gd name="connsiteY5" fmla="*/ 264651 h 833989"/>
                      <a:gd name="connsiteX6" fmla="*/ 1477006 w 1834131"/>
                      <a:gd name="connsiteY6" fmla="*/ 271241 h 833989"/>
                      <a:gd name="connsiteX7" fmla="*/ 1493062 w 1834131"/>
                      <a:gd name="connsiteY7" fmla="*/ 266482 h 833989"/>
                      <a:gd name="connsiteX8" fmla="*/ 1750254 w 1834131"/>
                      <a:gd name="connsiteY8" fmla="*/ 345117 h 833989"/>
                      <a:gd name="connsiteX9" fmla="*/ 1750254 w 1834131"/>
                      <a:gd name="connsiteY9" fmla="*/ 750111 h 833989"/>
                      <a:gd name="connsiteX10" fmla="*/ 1345260 w 1834131"/>
                      <a:gd name="connsiteY10" fmla="*/ 750111 h 833989"/>
                      <a:gd name="connsiteX11" fmla="*/ 1282353 w 1834131"/>
                      <a:gd name="connsiteY11" fmla="*/ 655377 h 833989"/>
                      <a:gd name="connsiteX12" fmla="*/ 1269299 w 1834131"/>
                      <a:gd name="connsiteY12" fmla="*/ 588294 h 833989"/>
                      <a:gd name="connsiteX13" fmla="*/ 1260279 w 1834131"/>
                      <a:gd name="connsiteY13" fmla="*/ 589237 h 833989"/>
                      <a:gd name="connsiteX14" fmla="*/ 1168798 w 1834131"/>
                      <a:gd name="connsiteY14" fmla="*/ 571273 h 833989"/>
                      <a:gd name="connsiteX15" fmla="*/ 1091451 w 1834131"/>
                      <a:gd name="connsiteY15" fmla="*/ 519225 h 833989"/>
                      <a:gd name="connsiteX16" fmla="*/ 1088387 w 1834131"/>
                      <a:gd name="connsiteY16" fmla="*/ 514593 h 833989"/>
                      <a:gd name="connsiteX17" fmla="*/ 1077180 w 1834131"/>
                      <a:gd name="connsiteY17" fmla="*/ 523840 h 833989"/>
                      <a:gd name="connsiteX18" fmla="*/ 917065 w 1834131"/>
                      <a:gd name="connsiteY18" fmla="*/ 572748 h 833989"/>
                      <a:gd name="connsiteX19" fmla="*/ 756951 w 1834131"/>
                      <a:gd name="connsiteY19" fmla="*/ 523840 h 833989"/>
                      <a:gd name="connsiteX20" fmla="*/ 746035 w 1834131"/>
                      <a:gd name="connsiteY20" fmla="*/ 514834 h 833989"/>
                      <a:gd name="connsiteX21" fmla="*/ 743219 w 1834131"/>
                      <a:gd name="connsiteY21" fmla="*/ 519083 h 833989"/>
                      <a:gd name="connsiteX22" fmla="*/ 665830 w 1834131"/>
                      <a:gd name="connsiteY22" fmla="*/ 571069 h 833989"/>
                      <a:gd name="connsiteX23" fmla="*/ 574333 w 1834131"/>
                      <a:gd name="connsiteY23" fmla="*/ 588957 h 833989"/>
                      <a:gd name="connsiteX24" fmla="*/ 564897 w 1834131"/>
                      <a:gd name="connsiteY24" fmla="*/ 587963 h 833989"/>
                      <a:gd name="connsiteX25" fmla="*/ 551779 w 1834131"/>
                      <a:gd name="connsiteY25" fmla="*/ 655378 h 833989"/>
                      <a:gd name="connsiteX26" fmla="*/ 488871 w 1834131"/>
                      <a:gd name="connsiteY26" fmla="*/ 750112 h 833989"/>
                      <a:gd name="connsiteX27" fmla="*/ 83877 w 1834131"/>
                      <a:gd name="connsiteY27" fmla="*/ 750112 h 833989"/>
                      <a:gd name="connsiteX28" fmla="*/ 83877 w 1834131"/>
                      <a:gd name="connsiteY28" fmla="*/ 345118 h 833989"/>
                      <a:gd name="connsiteX29" fmla="*/ 341070 w 1834131"/>
                      <a:gd name="connsiteY29" fmla="*/ 266483 h 833989"/>
                      <a:gd name="connsiteX30" fmla="*/ 357736 w 1834131"/>
                      <a:gd name="connsiteY30" fmla="*/ 271423 h 833989"/>
                      <a:gd name="connsiteX31" fmla="*/ 359208 w 1834131"/>
                      <a:gd name="connsiteY31" fmla="*/ 264196 h 833989"/>
                      <a:gd name="connsiteX32" fmla="*/ 486318 w 1834131"/>
                      <a:gd name="connsiteY32" fmla="*/ 137190 h 833989"/>
                      <a:gd name="connsiteX33" fmla="*/ 666007 w 1834131"/>
                      <a:gd name="connsiteY33" fmla="*/ 137263 h 833989"/>
                      <a:gd name="connsiteX34" fmla="*/ 675258 w 1834131"/>
                      <a:gd name="connsiteY34" fmla="*/ 142182 h 833989"/>
                      <a:gd name="connsiteX35" fmla="*/ 714568 w 1834131"/>
                      <a:gd name="connsiteY35" fmla="*/ 83877 h 833989"/>
                      <a:gd name="connsiteX36" fmla="*/ 917065 w 1834131"/>
                      <a:gd name="connsiteY36" fmla="*/ 0 h 83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834131" h="833989">
                        <a:moveTo>
                          <a:pt x="917065" y="0"/>
                        </a:moveTo>
                        <a:cubicBezTo>
                          <a:pt x="996145" y="0"/>
                          <a:pt x="1067739" y="32054"/>
                          <a:pt x="1119562" y="83877"/>
                        </a:cubicBezTo>
                        <a:lnTo>
                          <a:pt x="1159193" y="142658"/>
                        </a:lnTo>
                        <a:lnTo>
                          <a:pt x="1168975" y="137468"/>
                        </a:lnTo>
                        <a:cubicBezTo>
                          <a:pt x="1224494" y="114497"/>
                          <a:pt x="1288777" y="112707"/>
                          <a:pt x="1348663" y="137541"/>
                        </a:cubicBezTo>
                        <a:cubicBezTo>
                          <a:pt x="1408549" y="162375"/>
                          <a:pt x="1452699" y="209132"/>
                          <a:pt x="1475670" y="264651"/>
                        </a:cubicBezTo>
                        <a:lnTo>
                          <a:pt x="1477006" y="271241"/>
                        </a:lnTo>
                        <a:lnTo>
                          <a:pt x="1493062" y="266482"/>
                        </a:lnTo>
                        <a:cubicBezTo>
                          <a:pt x="1583316" y="249008"/>
                          <a:pt x="1680357" y="275220"/>
                          <a:pt x="1750254" y="345117"/>
                        </a:cubicBezTo>
                        <a:cubicBezTo>
                          <a:pt x="1862090" y="456953"/>
                          <a:pt x="1862090" y="638275"/>
                          <a:pt x="1750254" y="750111"/>
                        </a:cubicBezTo>
                        <a:cubicBezTo>
                          <a:pt x="1638418" y="861947"/>
                          <a:pt x="1457096" y="861947"/>
                          <a:pt x="1345260" y="750111"/>
                        </a:cubicBezTo>
                        <a:cubicBezTo>
                          <a:pt x="1317301" y="722152"/>
                          <a:pt x="1296332" y="689850"/>
                          <a:pt x="1282353" y="655377"/>
                        </a:cubicBezTo>
                        <a:lnTo>
                          <a:pt x="1269299" y="588294"/>
                        </a:lnTo>
                        <a:lnTo>
                          <a:pt x="1260279" y="589237"/>
                        </a:lnTo>
                        <a:cubicBezTo>
                          <a:pt x="1229783" y="589451"/>
                          <a:pt x="1198741" y="583690"/>
                          <a:pt x="1168798" y="571273"/>
                        </a:cubicBezTo>
                        <a:cubicBezTo>
                          <a:pt x="1138855" y="558856"/>
                          <a:pt x="1112846" y="540958"/>
                          <a:pt x="1091451" y="519225"/>
                        </a:cubicBezTo>
                        <a:lnTo>
                          <a:pt x="1088387" y="514593"/>
                        </a:lnTo>
                        <a:lnTo>
                          <a:pt x="1077180" y="523840"/>
                        </a:lnTo>
                        <a:cubicBezTo>
                          <a:pt x="1031474" y="554718"/>
                          <a:pt x="976375" y="572748"/>
                          <a:pt x="917065" y="572748"/>
                        </a:cubicBezTo>
                        <a:cubicBezTo>
                          <a:pt x="857755" y="572748"/>
                          <a:pt x="802656" y="554718"/>
                          <a:pt x="756951" y="523840"/>
                        </a:cubicBezTo>
                        <a:lnTo>
                          <a:pt x="746035" y="514834"/>
                        </a:lnTo>
                        <a:lnTo>
                          <a:pt x="743219" y="519083"/>
                        </a:lnTo>
                        <a:cubicBezTo>
                          <a:pt x="721807" y="540799"/>
                          <a:pt x="695783" y="558676"/>
                          <a:pt x="665830" y="571069"/>
                        </a:cubicBezTo>
                        <a:cubicBezTo>
                          <a:pt x="635877" y="583461"/>
                          <a:pt x="604830" y="589197"/>
                          <a:pt x="574333" y="588957"/>
                        </a:cubicBezTo>
                        <a:lnTo>
                          <a:pt x="564897" y="587963"/>
                        </a:lnTo>
                        <a:lnTo>
                          <a:pt x="551779" y="655378"/>
                        </a:lnTo>
                        <a:cubicBezTo>
                          <a:pt x="537799" y="689851"/>
                          <a:pt x="516830" y="722153"/>
                          <a:pt x="488871" y="750112"/>
                        </a:cubicBezTo>
                        <a:cubicBezTo>
                          <a:pt x="377035" y="861948"/>
                          <a:pt x="195713" y="861948"/>
                          <a:pt x="83877" y="750112"/>
                        </a:cubicBezTo>
                        <a:cubicBezTo>
                          <a:pt x="-27959" y="638276"/>
                          <a:pt x="-27959" y="456954"/>
                          <a:pt x="83877" y="345118"/>
                        </a:cubicBezTo>
                        <a:cubicBezTo>
                          <a:pt x="153774" y="275221"/>
                          <a:pt x="250815" y="249009"/>
                          <a:pt x="341070" y="266483"/>
                        </a:cubicBezTo>
                        <a:lnTo>
                          <a:pt x="357736" y="271423"/>
                        </a:lnTo>
                        <a:lnTo>
                          <a:pt x="359208" y="264196"/>
                        </a:lnTo>
                        <a:cubicBezTo>
                          <a:pt x="382223" y="208696"/>
                          <a:pt x="426412" y="161975"/>
                          <a:pt x="486318" y="137190"/>
                        </a:cubicBezTo>
                        <a:cubicBezTo>
                          <a:pt x="546225" y="112404"/>
                          <a:pt x="610506" y="114247"/>
                          <a:pt x="666007" y="137263"/>
                        </a:cubicBezTo>
                        <a:lnTo>
                          <a:pt x="675258" y="142182"/>
                        </a:lnTo>
                        <a:lnTo>
                          <a:pt x="714568" y="83877"/>
                        </a:lnTo>
                        <a:cubicBezTo>
                          <a:pt x="766392" y="32054"/>
                          <a:pt x="837985" y="0"/>
                          <a:pt x="91706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07" name="グループ化 106">
                  <a:extLst>
                    <a:ext uri="{FF2B5EF4-FFF2-40B4-BE49-F238E27FC236}">
                      <a16:creationId xmlns:a16="http://schemas.microsoft.com/office/drawing/2014/main" id="{F2A2AEA4-FB03-01CF-5F4A-695DDD001CE6}"/>
                    </a:ext>
                  </a:extLst>
                </p:cNvPr>
                <p:cNvGrpSpPr/>
                <p:nvPr/>
              </p:nvGrpSpPr>
              <p:grpSpPr>
                <a:xfrm>
                  <a:off x="-59560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12" name="フリーフォーム: 図形 111">
                    <a:extLst>
                      <a:ext uri="{FF2B5EF4-FFF2-40B4-BE49-F238E27FC236}">
                        <a16:creationId xmlns:a16="http://schemas.microsoft.com/office/drawing/2014/main" id="{2FF98C5A-88FC-7D5B-7D34-4F3E5140C6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3" name="四角形: 上の 2 つの角を丸める 112">
                    <a:extLst>
                      <a:ext uri="{FF2B5EF4-FFF2-40B4-BE49-F238E27FC236}">
                        <a16:creationId xmlns:a16="http://schemas.microsoft.com/office/drawing/2014/main" id="{78DD7ED6-6D0F-DB66-6C7A-E5C534B01B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4" name="フリーフォーム: 図形 113">
                    <a:extLst>
                      <a:ext uri="{FF2B5EF4-FFF2-40B4-BE49-F238E27FC236}">
                        <a16:creationId xmlns:a16="http://schemas.microsoft.com/office/drawing/2014/main" id="{9E20DA5D-667A-41F1-D551-DE13B83C97E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8" name="グループ化 107">
                  <a:extLst>
                    <a:ext uri="{FF2B5EF4-FFF2-40B4-BE49-F238E27FC236}">
                      <a16:creationId xmlns:a16="http://schemas.microsoft.com/office/drawing/2014/main" id="{BCEEC60A-A79C-7FB9-3C70-4C7AA2CC5CBD}"/>
                    </a:ext>
                  </a:extLst>
                </p:cNvPr>
                <p:cNvGrpSpPr/>
                <p:nvPr/>
              </p:nvGrpSpPr>
              <p:grpSpPr>
                <a:xfrm flipH="1">
                  <a:off x="-51178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09" name="フリーフォーム: 図形 108">
                    <a:extLst>
                      <a:ext uri="{FF2B5EF4-FFF2-40B4-BE49-F238E27FC236}">
                        <a16:creationId xmlns:a16="http://schemas.microsoft.com/office/drawing/2014/main" id="{58F805A1-4D0C-3C30-03A0-FCD8C9D060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0" name="四角形: 上の 2 つの角を丸める 109">
                    <a:extLst>
                      <a:ext uri="{FF2B5EF4-FFF2-40B4-BE49-F238E27FC236}">
                        <a16:creationId xmlns:a16="http://schemas.microsoft.com/office/drawing/2014/main" id="{985C52C1-9620-A3D3-5FC1-A036522AC6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11" name="フリーフォーム: 図形 110">
                    <a:extLst>
                      <a:ext uri="{FF2B5EF4-FFF2-40B4-BE49-F238E27FC236}">
                        <a16:creationId xmlns:a16="http://schemas.microsoft.com/office/drawing/2014/main" id="{B090DB00-6EC3-E39A-C32B-66DFE09DBC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96D99768-75CD-712E-502E-3950ACCFE210}"/>
                </a:ext>
              </a:extLst>
            </p:cNvPr>
            <p:cNvSpPr/>
            <p:nvPr/>
          </p:nvSpPr>
          <p:spPr bwMode="auto">
            <a:xfrm rot="2700000" flipH="1">
              <a:off x="-600463" y="456447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6614AEC0-9D22-0133-33F3-C8E8D49242F9}"/>
                </a:ext>
              </a:extLst>
            </p:cNvPr>
            <p:cNvSpPr/>
            <p:nvPr/>
          </p:nvSpPr>
          <p:spPr bwMode="auto">
            <a:xfrm rot="18900000">
              <a:off x="-2849997" y="456447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324B138D-40FD-94D0-C4AB-C47D37468AF2}"/>
                </a:ext>
              </a:extLst>
            </p:cNvPr>
            <p:cNvSpPr/>
            <p:nvPr/>
          </p:nvSpPr>
          <p:spPr bwMode="auto">
            <a:xfrm>
              <a:off x="-1815075" y="4518497"/>
              <a:ext cx="326375" cy="173687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1992F2F5-BFC8-26D9-1A69-BDFD06D33DD0}"/>
                </a:ext>
              </a:extLst>
            </p:cNvPr>
            <p:cNvSpPr/>
            <p:nvPr/>
          </p:nvSpPr>
          <p:spPr bwMode="auto">
            <a:xfrm>
              <a:off x="-1341694" y="4518497"/>
              <a:ext cx="326375" cy="173687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01" name="楕円 100">
              <a:extLst>
                <a:ext uri="{FF2B5EF4-FFF2-40B4-BE49-F238E27FC236}">
                  <a16:creationId xmlns:a16="http://schemas.microsoft.com/office/drawing/2014/main" id="{02600376-F74A-C978-54D4-4D6C4950DA3F}"/>
                </a:ext>
              </a:extLst>
            </p:cNvPr>
            <p:cNvSpPr/>
            <p:nvPr/>
          </p:nvSpPr>
          <p:spPr bwMode="auto">
            <a:xfrm>
              <a:off x="-1689666" y="4568872"/>
              <a:ext cx="82327" cy="8232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楕円 101">
              <a:extLst>
                <a:ext uri="{FF2B5EF4-FFF2-40B4-BE49-F238E27FC236}">
                  <a16:creationId xmlns:a16="http://schemas.microsoft.com/office/drawing/2014/main" id="{1A7D48ED-0202-34D2-69BC-FDEE1693ED66}"/>
                </a:ext>
              </a:extLst>
            </p:cNvPr>
            <p:cNvSpPr/>
            <p:nvPr/>
          </p:nvSpPr>
          <p:spPr bwMode="auto">
            <a:xfrm>
              <a:off x="-1212168" y="4568872"/>
              <a:ext cx="82327" cy="8232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ADAF6803-9D45-9EB0-CD80-028BDBEB1D1F}"/>
                </a:ext>
              </a:extLst>
            </p:cNvPr>
            <p:cNvSpPr/>
            <p:nvPr/>
          </p:nvSpPr>
          <p:spPr bwMode="auto">
            <a:xfrm>
              <a:off x="-1830055" y="4239090"/>
              <a:ext cx="822287" cy="186203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4486851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</Words>
  <Application>Microsoft Office PowerPoint</Application>
  <PresentationFormat>A4 210 x 297 mm</PresentationFormat>
  <Paragraphs>23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9" baseType="lpstr"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hari0032_マンションなどで住民以外のゴミ出しを注意する貼り紙</dc:title>
  <dc:subject>hari0032_マンションなどで住民以外のゴミ出しを注意する貼り紙</dc:subject>
  <dc:creator>でじけろお</dc:creator>
  <cp:lastModifiedBy/>
  <cp:revision>1</cp:revision>
  <dcterms:created xsi:type="dcterms:W3CDTF">2014-12-04T06:28:15Z</dcterms:created>
  <dcterms:modified xsi:type="dcterms:W3CDTF">2024-01-24T05:55:17Z</dcterms:modified>
  <cp:version>1</cp:version>
</cp:coreProperties>
</file>